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87" r:id="rId2"/>
  </p:sldMasterIdLst>
  <p:notesMasterIdLst>
    <p:notesMasterId r:id="rId13"/>
  </p:notesMasterIdLst>
  <p:handoutMasterIdLst>
    <p:handoutMasterId r:id="rId14"/>
  </p:handoutMasterIdLst>
  <p:sldIdLst>
    <p:sldId id="286" r:id="rId3"/>
    <p:sldId id="2082" r:id="rId4"/>
    <p:sldId id="2093" r:id="rId5"/>
    <p:sldId id="2094" r:id="rId6"/>
    <p:sldId id="2097" r:id="rId7"/>
    <p:sldId id="2096" r:id="rId8"/>
    <p:sldId id="2098" r:id="rId9"/>
    <p:sldId id="2099" r:id="rId10"/>
    <p:sldId id="2095" r:id="rId11"/>
    <p:sldId id="208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4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33CC33"/>
    <a:srgbClr val="FFCC66"/>
    <a:srgbClr val="A50021"/>
    <a:srgbClr val="008000"/>
    <a:srgbClr val="000000"/>
    <a:srgbClr val="CC0099"/>
    <a:srgbClr val="1AFFFE"/>
    <a:srgbClr val="F7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929F9F4-4A8F-4326-A1B4-22849713DDAB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2" autoAdjust="0"/>
    <p:restoredTop sz="94856" autoAdjust="0"/>
  </p:normalViewPr>
  <p:slideViewPr>
    <p:cSldViewPr snapToGrid="0">
      <p:cViewPr varScale="1">
        <p:scale>
          <a:sx n="72" d="100"/>
          <a:sy n="72" d="100"/>
        </p:scale>
        <p:origin x="322" y="22"/>
      </p:cViewPr>
      <p:guideLst>
        <p:guide orient="horz" pos="2640"/>
        <p:guide pos="3840"/>
      </p:guideLst>
    </p:cSldViewPr>
  </p:slideViewPr>
  <p:outlineViewPr>
    <p:cViewPr>
      <p:scale>
        <a:sx n="33" d="100"/>
        <a:sy n="33" d="100"/>
      </p:scale>
      <p:origin x="0" y="-23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424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US" noProof="0" smtClean="0"/>
              <a:t>1/27/2020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99467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Memory comment </a:t>
            </a:r>
            <a:r>
              <a:rPr lang="en-US" sz="1200" dirty="0"/>
              <a:t>according to Semiconductor Industry Assoc SIA. Sales of DRAM products increased 36.4% and sales of NAND flash products increased 14.8%. Logic ($109.3 billion) and micro-ICs ($67.2 billion)—a category that includes microprocessors—rounded out the top three product categories in terms of total sales.  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55197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ecosystem is strong, and growing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81B42F-0E28-734E-A943-256CE75EF0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044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Microchip https://www.militaryaerospace.com/computers/article/14074714/embedded-computing-fpga-lowpower</a:t>
            </a:r>
          </a:p>
          <a:p>
            <a:endParaRPr lang="en-US" dirty="0"/>
          </a:p>
          <a:p>
            <a:r>
              <a:rPr lang="en-US" dirty="0"/>
              <a:t>Alibaba https://www.eetimes.com/alibaba-reveals-16-core-risc-v-chip/</a:t>
            </a:r>
          </a:p>
          <a:p>
            <a:endParaRPr lang="en-US" dirty="0"/>
          </a:p>
          <a:p>
            <a:r>
              <a:rPr lang="en-US" dirty="0" err="1"/>
              <a:t>Gigadevice</a:t>
            </a:r>
            <a:r>
              <a:rPr lang="en-US" dirty="0"/>
              <a:t> EE Times 26 Aug 2019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InCore</a:t>
            </a:r>
            <a:r>
              <a:rPr lang="en-US" dirty="0"/>
              <a:t> EE Times July 2018</a:t>
            </a:r>
          </a:p>
          <a:p>
            <a:endParaRPr lang="en-US" dirty="0"/>
          </a:p>
          <a:p>
            <a:r>
              <a:rPr lang="en-US" dirty="0"/>
              <a:t>Samsung https://twitter.com/diodesign/status/1204482962072330240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4776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NVIDIA https://abopen.com/news/nvidia-turns-to-risc-v-for-rc18-research-chip-io-core/</a:t>
            </a:r>
          </a:p>
          <a:p>
            <a:endParaRPr lang="en-US" dirty="0"/>
          </a:p>
          <a:p>
            <a:r>
              <a:rPr lang="en-US" dirty="0" err="1"/>
              <a:t>Macronix</a:t>
            </a:r>
            <a:r>
              <a:rPr lang="en-US" dirty="0"/>
              <a:t> https://www.forbes.com/sites/tomcoughlin/2020/01/13/storage-and-memory-at-the-2020-ces-part-2/#6a21b31d4052</a:t>
            </a:r>
          </a:p>
          <a:p>
            <a:endParaRPr lang="en-US" dirty="0"/>
          </a:p>
          <a:p>
            <a:r>
              <a:rPr lang="en-US" dirty="0"/>
              <a:t>Google https://www.scmagazineuk.com/google-looks-open-source-silicon-solve-root-trust-conundrum/article/1665164</a:t>
            </a:r>
          </a:p>
          <a:p>
            <a:endParaRPr lang="en-US" dirty="0"/>
          </a:p>
          <a:p>
            <a:r>
              <a:rPr lang="en-US" dirty="0"/>
              <a:t>DSA Domain-specific accelerators (DSAs) provide higher performance per watt than a general-purpose processor by optimizing the specialized function it implements. Examples of DSAs include compression/decompression units, random number generators and network packet processors.</a:t>
            </a:r>
          </a:p>
          <a:p>
            <a:endParaRPr lang="en-US" dirty="0"/>
          </a:p>
          <a:p>
            <a:r>
              <a:rPr lang="en-US" dirty="0"/>
              <a:t>Design https://www.eeweb.com/profile/max-maxfield/articles/introducing-risc-v-and-risc-v-tools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2463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SafeRTOS</a:t>
            </a:r>
            <a:r>
              <a:rPr lang="en-US" dirty="0"/>
              <a:t> (this is a cool one; https://www.prweb.com/releases/safertos_now_supports_risc_v_a_new_announcement_from_wittenstein_high_integrity_systems/prweb16443406.htm)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4693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UEC Pham Lab. 64-bit Rocket U5 Experimental Chip Japan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90672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Contact info@riscv.org to add events to our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56528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tr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title="Overlay Graphic">
            <a:extLst>
              <a:ext uri="{FF2B5EF4-FFF2-40B4-BE49-F238E27FC236}">
                <a16:creationId xmlns:a16="http://schemas.microsoft.com/office/drawing/2014/main" id="{693A70F3-06C1-4E8B-9B0E-5E6545B98633}"/>
              </a:ext>
            </a:extLst>
          </p:cNvPr>
          <p:cNvSpPr/>
          <p:nvPr userDrawn="1"/>
        </p:nvSpPr>
        <p:spPr bwMode="ltGray">
          <a:xfrm>
            <a:off x="441325" y="3897168"/>
            <a:ext cx="5877235" cy="286320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C6803E4-2DDA-4202-8774-33010D5BA394}"/>
              </a:ext>
            </a:extLst>
          </p:cNvPr>
          <p:cNvCxnSpPr>
            <a:cxnSpLocks/>
          </p:cNvCxnSpPr>
          <p:nvPr userDrawn="1"/>
        </p:nvCxnSpPr>
        <p:spPr>
          <a:xfrm>
            <a:off x="6309035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A066F6-418A-4534-9C6E-B4AE3F337975}"/>
              </a:ext>
            </a:extLst>
          </p:cNvPr>
          <p:cNvCxnSpPr>
            <a:cxnSpLocks/>
          </p:cNvCxnSpPr>
          <p:nvPr userDrawn="1"/>
        </p:nvCxnSpPr>
        <p:spPr>
          <a:xfrm>
            <a:off x="441325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60370" y="3674372"/>
            <a:ext cx="5022591" cy="2728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5800" y="3674373"/>
            <a:ext cx="5085650" cy="720000"/>
          </a:xfrm>
        </p:spPr>
        <p:txBody>
          <a:bodyPr vert="horz" lIns="0" tIns="0" rIns="0" bIns="0" rtlCol="0" anchor="b">
            <a:noAutofit/>
          </a:bodyPr>
          <a:lstStyle>
            <a:lvl1pPr algn="r">
              <a:defRPr lang="en-ZA" sz="3500" b="1" cap="all" baseline="0" dirty="0"/>
            </a:lvl1pPr>
          </a:lstStyle>
          <a:p>
            <a:pPr marL="0" lvl="0" algn="r"/>
            <a:r>
              <a:rPr lang="en-US" noProof="0"/>
              <a:t>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5800" y="4608000"/>
            <a:ext cx="5085650" cy="18000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1681" y="2448000"/>
            <a:ext cx="3240000" cy="3631338"/>
          </a:xfrm>
          <a:noFill/>
          <a:ln>
            <a:noFill/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Freeform: Shape 13" title="Arrow">
            <a:extLst>
              <a:ext uri="{FF2B5EF4-FFF2-40B4-BE49-F238E27FC236}">
                <a16:creationId xmlns:a16="http://schemas.microsoft.com/office/drawing/2014/main" id="{02DBE11B-8F8E-48E5-9449-E6E9E355DA0F}"/>
              </a:ext>
            </a:extLst>
          </p:cNvPr>
          <p:cNvSpPr/>
          <p:nvPr userDrawn="1"/>
        </p:nvSpPr>
        <p:spPr>
          <a:xfrm flipH="1">
            <a:off x="4031770" y="1945687"/>
            <a:ext cx="254382" cy="284625"/>
          </a:xfrm>
          <a:custGeom>
            <a:avLst/>
            <a:gdLst>
              <a:gd name="connsiteX0" fmla="*/ 971574 w 1172492"/>
              <a:gd name="connsiteY0" fmla="*/ 1363 h 1311889"/>
              <a:gd name="connsiteX1" fmla="*/ 1149708 w 1172492"/>
              <a:gd name="connsiteY1" fmla="*/ 90029 h 1311889"/>
              <a:gd name="connsiteX2" fmla="*/ 1172490 w 1172492"/>
              <a:gd name="connsiteY2" fmla="*/ 157779 h 1311889"/>
              <a:gd name="connsiteX3" fmla="*/ 1171406 w 1172492"/>
              <a:gd name="connsiteY3" fmla="*/ 173319 h 1311889"/>
              <a:gd name="connsiteX4" fmla="*/ 1172000 w 1172492"/>
              <a:gd name="connsiteY4" fmla="*/ 173319 h 1311889"/>
              <a:gd name="connsiteX5" fmla="*/ 1172000 w 1172492"/>
              <a:gd name="connsiteY5" fmla="*/ 1147057 h 1311889"/>
              <a:gd name="connsiteX6" fmla="*/ 1172492 w 1172492"/>
              <a:gd name="connsiteY6" fmla="*/ 1154110 h 1311889"/>
              <a:gd name="connsiteX7" fmla="*/ 1172000 w 1172492"/>
              <a:gd name="connsiteY7" fmla="*/ 1155572 h 1311889"/>
              <a:gd name="connsiteX8" fmla="*/ 1172000 w 1172492"/>
              <a:gd name="connsiteY8" fmla="*/ 1156775 h 1311889"/>
              <a:gd name="connsiteX9" fmla="*/ 1171596 w 1172492"/>
              <a:gd name="connsiteY9" fmla="*/ 1156775 h 1311889"/>
              <a:gd name="connsiteX10" fmla="*/ 1149710 w 1172492"/>
              <a:gd name="connsiteY10" fmla="*/ 1221860 h 1311889"/>
              <a:gd name="connsiteX11" fmla="*/ 903826 w 1172492"/>
              <a:gd name="connsiteY11" fmla="*/ 1287744 h 1311889"/>
              <a:gd name="connsiteX12" fmla="*/ 88669 w 1172492"/>
              <a:gd name="connsiteY12" fmla="*/ 817113 h 1311889"/>
              <a:gd name="connsiteX13" fmla="*/ 4802 w 1172492"/>
              <a:gd name="connsiteY13" fmla="*/ 707817 h 1311889"/>
              <a:gd name="connsiteX14" fmla="*/ 2987 w 1172492"/>
              <a:gd name="connsiteY14" fmla="*/ 681795 h 1311889"/>
              <a:gd name="connsiteX15" fmla="*/ 0 w 1172492"/>
              <a:gd name="connsiteY15" fmla="*/ 672910 h 1311889"/>
              <a:gd name="connsiteX16" fmla="*/ 1184 w 1172492"/>
              <a:gd name="connsiteY16" fmla="*/ 655930 h 1311889"/>
              <a:gd name="connsiteX17" fmla="*/ 2 w 1172492"/>
              <a:gd name="connsiteY17" fmla="*/ 638979 h 1311889"/>
              <a:gd name="connsiteX18" fmla="*/ 2984 w 1172492"/>
              <a:gd name="connsiteY18" fmla="*/ 630110 h 1311889"/>
              <a:gd name="connsiteX19" fmla="*/ 4800 w 1172492"/>
              <a:gd name="connsiteY19" fmla="*/ 604073 h 1311889"/>
              <a:gd name="connsiteX20" fmla="*/ 88667 w 1172492"/>
              <a:gd name="connsiteY20" fmla="*/ 494775 h 1311889"/>
              <a:gd name="connsiteX21" fmla="*/ 903824 w 1172492"/>
              <a:gd name="connsiteY21" fmla="*/ 24144 h 1311889"/>
              <a:gd name="connsiteX22" fmla="*/ 971574 w 1172492"/>
              <a:gd name="connsiteY22" fmla="*/ 1363 h 131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72492" h="1311889">
                <a:moveTo>
                  <a:pt x="971574" y="1363"/>
                </a:moveTo>
                <a:cubicBezTo>
                  <a:pt x="1041186" y="-7275"/>
                  <a:pt x="1112429" y="25460"/>
                  <a:pt x="1149708" y="90029"/>
                </a:cubicBezTo>
                <a:cubicBezTo>
                  <a:pt x="1162135" y="111552"/>
                  <a:pt x="1169611" y="134575"/>
                  <a:pt x="1172490" y="157779"/>
                </a:cubicBezTo>
                <a:lnTo>
                  <a:pt x="1171406" y="173319"/>
                </a:lnTo>
                <a:lnTo>
                  <a:pt x="1172000" y="173319"/>
                </a:lnTo>
                <a:lnTo>
                  <a:pt x="1172000" y="1147057"/>
                </a:lnTo>
                <a:lnTo>
                  <a:pt x="1172492" y="1154110"/>
                </a:lnTo>
                <a:lnTo>
                  <a:pt x="1172000" y="1155572"/>
                </a:lnTo>
                <a:lnTo>
                  <a:pt x="1172000" y="1156775"/>
                </a:lnTo>
                <a:lnTo>
                  <a:pt x="1171596" y="1156775"/>
                </a:lnTo>
                <a:lnTo>
                  <a:pt x="1149710" y="1221860"/>
                </a:lnTo>
                <a:cubicBezTo>
                  <a:pt x="1100005" y="1307952"/>
                  <a:pt x="989918" y="1337450"/>
                  <a:pt x="903826" y="1287744"/>
                </a:cubicBezTo>
                <a:lnTo>
                  <a:pt x="88669" y="817113"/>
                </a:lnTo>
                <a:cubicBezTo>
                  <a:pt x="45622" y="792261"/>
                  <a:pt x="16725" y="752313"/>
                  <a:pt x="4802" y="707817"/>
                </a:cubicBezTo>
                <a:lnTo>
                  <a:pt x="2987" y="681795"/>
                </a:lnTo>
                <a:lnTo>
                  <a:pt x="0" y="672910"/>
                </a:lnTo>
                <a:lnTo>
                  <a:pt x="1184" y="655930"/>
                </a:lnTo>
                <a:lnTo>
                  <a:pt x="2" y="638979"/>
                </a:lnTo>
                <a:lnTo>
                  <a:pt x="2984" y="630110"/>
                </a:lnTo>
                <a:lnTo>
                  <a:pt x="4800" y="604073"/>
                </a:lnTo>
                <a:cubicBezTo>
                  <a:pt x="16723" y="559576"/>
                  <a:pt x="45621" y="519628"/>
                  <a:pt x="88667" y="494775"/>
                </a:cubicBezTo>
                <a:lnTo>
                  <a:pt x="903824" y="24144"/>
                </a:lnTo>
                <a:cubicBezTo>
                  <a:pt x="925347" y="11718"/>
                  <a:pt x="948370" y="4242"/>
                  <a:pt x="971574" y="1363"/>
                </a:cubicBezTo>
                <a:close/>
              </a:path>
            </a:pathLst>
          </a:custGeom>
          <a:noFill/>
          <a:ln w="3175">
            <a:solidFill>
              <a:schemeClr val="bg1"/>
            </a:solidFill>
          </a:ln>
          <a:effectLst>
            <a:glow rad="165100">
              <a:schemeClr val="bg1">
                <a:alpha val="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76241" y="2448000"/>
            <a:ext cx="3240000" cy="3631338"/>
          </a:xfrm>
          <a:noFill/>
          <a:ln>
            <a:noFill/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Freeform: Shape 14" title="Arrow">
            <a:extLst>
              <a:ext uri="{FF2B5EF4-FFF2-40B4-BE49-F238E27FC236}">
                <a16:creationId xmlns:a16="http://schemas.microsoft.com/office/drawing/2014/main" id="{6EF06703-92AF-44B7-8CE1-044DD2093118}"/>
              </a:ext>
            </a:extLst>
          </p:cNvPr>
          <p:cNvSpPr/>
          <p:nvPr userDrawn="1"/>
        </p:nvSpPr>
        <p:spPr>
          <a:xfrm flipH="1">
            <a:off x="7906330" y="1945687"/>
            <a:ext cx="254382" cy="284625"/>
          </a:xfrm>
          <a:custGeom>
            <a:avLst/>
            <a:gdLst>
              <a:gd name="connsiteX0" fmla="*/ 971574 w 1172492"/>
              <a:gd name="connsiteY0" fmla="*/ 1363 h 1311889"/>
              <a:gd name="connsiteX1" fmla="*/ 1149708 w 1172492"/>
              <a:gd name="connsiteY1" fmla="*/ 90029 h 1311889"/>
              <a:gd name="connsiteX2" fmla="*/ 1172490 w 1172492"/>
              <a:gd name="connsiteY2" fmla="*/ 157779 h 1311889"/>
              <a:gd name="connsiteX3" fmla="*/ 1171406 w 1172492"/>
              <a:gd name="connsiteY3" fmla="*/ 173319 h 1311889"/>
              <a:gd name="connsiteX4" fmla="*/ 1172000 w 1172492"/>
              <a:gd name="connsiteY4" fmla="*/ 173319 h 1311889"/>
              <a:gd name="connsiteX5" fmla="*/ 1172000 w 1172492"/>
              <a:gd name="connsiteY5" fmla="*/ 1147057 h 1311889"/>
              <a:gd name="connsiteX6" fmla="*/ 1172492 w 1172492"/>
              <a:gd name="connsiteY6" fmla="*/ 1154110 h 1311889"/>
              <a:gd name="connsiteX7" fmla="*/ 1172000 w 1172492"/>
              <a:gd name="connsiteY7" fmla="*/ 1155572 h 1311889"/>
              <a:gd name="connsiteX8" fmla="*/ 1172000 w 1172492"/>
              <a:gd name="connsiteY8" fmla="*/ 1156775 h 1311889"/>
              <a:gd name="connsiteX9" fmla="*/ 1171596 w 1172492"/>
              <a:gd name="connsiteY9" fmla="*/ 1156775 h 1311889"/>
              <a:gd name="connsiteX10" fmla="*/ 1149710 w 1172492"/>
              <a:gd name="connsiteY10" fmla="*/ 1221860 h 1311889"/>
              <a:gd name="connsiteX11" fmla="*/ 903826 w 1172492"/>
              <a:gd name="connsiteY11" fmla="*/ 1287744 h 1311889"/>
              <a:gd name="connsiteX12" fmla="*/ 88669 w 1172492"/>
              <a:gd name="connsiteY12" fmla="*/ 817113 h 1311889"/>
              <a:gd name="connsiteX13" fmla="*/ 4802 w 1172492"/>
              <a:gd name="connsiteY13" fmla="*/ 707817 h 1311889"/>
              <a:gd name="connsiteX14" fmla="*/ 2987 w 1172492"/>
              <a:gd name="connsiteY14" fmla="*/ 681795 h 1311889"/>
              <a:gd name="connsiteX15" fmla="*/ 0 w 1172492"/>
              <a:gd name="connsiteY15" fmla="*/ 672910 h 1311889"/>
              <a:gd name="connsiteX16" fmla="*/ 1184 w 1172492"/>
              <a:gd name="connsiteY16" fmla="*/ 655930 h 1311889"/>
              <a:gd name="connsiteX17" fmla="*/ 2 w 1172492"/>
              <a:gd name="connsiteY17" fmla="*/ 638979 h 1311889"/>
              <a:gd name="connsiteX18" fmla="*/ 2984 w 1172492"/>
              <a:gd name="connsiteY18" fmla="*/ 630110 h 1311889"/>
              <a:gd name="connsiteX19" fmla="*/ 4800 w 1172492"/>
              <a:gd name="connsiteY19" fmla="*/ 604073 h 1311889"/>
              <a:gd name="connsiteX20" fmla="*/ 88667 w 1172492"/>
              <a:gd name="connsiteY20" fmla="*/ 494775 h 1311889"/>
              <a:gd name="connsiteX21" fmla="*/ 903824 w 1172492"/>
              <a:gd name="connsiteY21" fmla="*/ 24144 h 1311889"/>
              <a:gd name="connsiteX22" fmla="*/ 971574 w 1172492"/>
              <a:gd name="connsiteY22" fmla="*/ 1363 h 131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72492" h="1311889">
                <a:moveTo>
                  <a:pt x="971574" y="1363"/>
                </a:moveTo>
                <a:cubicBezTo>
                  <a:pt x="1041186" y="-7275"/>
                  <a:pt x="1112429" y="25460"/>
                  <a:pt x="1149708" y="90029"/>
                </a:cubicBezTo>
                <a:cubicBezTo>
                  <a:pt x="1162135" y="111552"/>
                  <a:pt x="1169611" y="134575"/>
                  <a:pt x="1172490" y="157779"/>
                </a:cubicBezTo>
                <a:lnTo>
                  <a:pt x="1171406" y="173319"/>
                </a:lnTo>
                <a:lnTo>
                  <a:pt x="1172000" y="173319"/>
                </a:lnTo>
                <a:lnTo>
                  <a:pt x="1172000" y="1147057"/>
                </a:lnTo>
                <a:lnTo>
                  <a:pt x="1172492" y="1154110"/>
                </a:lnTo>
                <a:lnTo>
                  <a:pt x="1172000" y="1155572"/>
                </a:lnTo>
                <a:lnTo>
                  <a:pt x="1172000" y="1156775"/>
                </a:lnTo>
                <a:lnTo>
                  <a:pt x="1171596" y="1156775"/>
                </a:lnTo>
                <a:lnTo>
                  <a:pt x="1149710" y="1221860"/>
                </a:lnTo>
                <a:cubicBezTo>
                  <a:pt x="1100005" y="1307952"/>
                  <a:pt x="989918" y="1337450"/>
                  <a:pt x="903826" y="1287744"/>
                </a:cubicBezTo>
                <a:lnTo>
                  <a:pt x="88669" y="817113"/>
                </a:lnTo>
                <a:cubicBezTo>
                  <a:pt x="45622" y="792261"/>
                  <a:pt x="16725" y="752313"/>
                  <a:pt x="4802" y="707817"/>
                </a:cubicBezTo>
                <a:lnTo>
                  <a:pt x="2987" y="681795"/>
                </a:lnTo>
                <a:lnTo>
                  <a:pt x="0" y="672910"/>
                </a:lnTo>
                <a:lnTo>
                  <a:pt x="1184" y="655930"/>
                </a:lnTo>
                <a:lnTo>
                  <a:pt x="2" y="638979"/>
                </a:lnTo>
                <a:lnTo>
                  <a:pt x="2984" y="630110"/>
                </a:lnTo>
                <a:lnTo>
                  <a:pt x="4800" y="604073"/>
                </a:lnTo>
                <a:cubicBezTo>
                  <a:pt x="16723" y="559576"/>
                  <a:pt x="45621" y="519628"/>
                  <a:pt x="88667" y="494775"/>
                </a:cubicBezTo>
                <a:lnTo>
                  <a:pt x="903824" y="24144"/>
                </a:lnTo>
                <a:cubicBezTo>
                  <a:pt x="925347" y="11718"/>
                  <a:pt x="948370" y="4242"/>
                  <a:pt x="971574" y="1363"/>
                </a:cubicBezTo>
                <a:close/>
              </a:path>
            </a:pathLst>
          </a:custGeom>
          <a:noFill/>
          <a:ln w="3175">
            <a:solidFill>
              <a:schemeClr val="bg1"/>
            </a:solidFill>
          </a:ln>
          <a:effectLst>
            <a:glow rad="165100">
              <a:schemeClr val="bg1">
                <a:alpha val="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350800" y="2448000"/>
            <a:ext cx="3240000" cy="3631338"/>
          </a:xfrm>
          <a:noFill/>
          <a:ln>
            <a:noFill/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D536EE-5B38-4E2F-B796-E4E5C97CA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C32B7C1-ABDB-491C-B644-84474A5ADAF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7196159-5065-4F13-BE36-C9AAE1E7047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FE9D6AE-A9C2-4841-93E3-5285C40927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682" y="1008000"/>
            <a:ext cx="9974243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1A5AC53-BFFC-4A53-8344-0538ECEFC6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1681" y="1728000"/>
            <a:ext cx="3240000" cy="558800"/>
          </a:xfrm>
        </p:spPr>
        <p:txBody>
          <a:bodyPr anchor="ctr"/>
          <a:lstStyle>
            <a:lvl1pPr marL="0" indent="0" algn="ctr">
              <a:buNone/>
              <a:defRPr sz="2100" b="1"/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4E072CE-C186-4DB7-BB84-C8216816DFB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76241" y="1728000"/>
            <a:ext cx="3240087" cy="558800"/>
          </a:xfrm>
        </p:spPr>
        <p:txBody>
          <a:bodyPr anchor="ctr"/>
          <a:lstStyle>
            <a:lvl1pPr marL="0" indent="0" algn="ctr">
              <a:buNone/>
              <a:defRPr sz="2100" b="1"/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A2CE4D36-2AC5-45F3-82DD-BA8C841BBA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0232" y="1728000"/>
            <a:ext cx="3240087" cy="558800"/>
          </a:xfrm>
        </p:spPr>
        <p:txBody>
          <a:bodyPr anchor="ctr"/>
          <a:lstStyle>
            <a:lvl1pPr marL="0" indent="0" algn="ctr">
              <a:buNone/>
              <a:defRPr sz="2100" b="1"/>
            </a:lvl1pPr>
          </a:lstStyle>
          <a:p>
            <a:pPr lvl="0"/>
            <a:r>
              <a:rPr lang="en-US" noProof="0"/>
              <a:t>Section 3 Title</a:t>
            </a:r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606421" y="3866682"/>
            <a:ext cx="1099502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6066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16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069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122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1175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91782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6228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281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6334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493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1387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440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546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599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652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1705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6758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1811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6864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1917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6970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21297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2023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7076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206998" y="2190750"/>
            <a:ext cx="1793875" cy="561975"/>
          </a:xfrm>
          <a:noFill/>
          <a:ln w="3175">
            <a:solidFill>
              <a:schemeClr val="bg1">
                <a:alpha val="52000"/>
              </a:schemeClr>
            </a:solidFill>
          </a:ln>
        </p:spPr>
        <p:txBody>
          <a:bodyPr tIns="36000" anchor="t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8727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BAFDBA-55A9-474E-B718-9A082A4EC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7B8B7D-30D2-4642-AD21-0E2F8D85A424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BE7080-8808-492F-8C61-44DEA0F09990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B66C276-44E8-433F-9CFB-2C5032B730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682" y="1008000"/>
            <a:ext cx="9974243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EC13E70C-589A-40D0-83ED-C913136ACD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1200" y="1952049"/>
            <a:ext cx="1476951" cy="1476951"/>
          </a:xfrm>
          <a:prstGeom prst="ellipse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63500" cap="flat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00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1200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1200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45BB7166-E008-49D6-8450-A5312FEF5DA3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172997" y="1952049"/>
            <a:ext cx="1476951" cy="1476951"/>
          </a:xfrm>
          <a:prstGeom prst="ellipse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12700" cap="flat">
            <a:solidFill>
              <a:schemeClr val="bg1"/>
            </a:solidFill>
            <a:miter lim="800000"/>
          </a:ln>
          <a:effectLst>
            <a:glow rad="101600">
              <a:schemeClr val="bg1">
                <a:alpha val="1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172997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172997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172997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B8CCF0D9-2E35-46E1-9212-1B3509896D2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794" y="1952049"/>
            <a:ext cx="1476951" cy="1476951"/>
          </a:xfrm>
          <a:prstGeom prst="ellipse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107950" cap="flat">
            <a:solidFill>
              <a:schemeClr val="tx1">
                <a:lumMod val="75000"/>
                <a:lumOff val="25000"/>
                <a:alpha val="4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4988E9-7A39-4529-8C9C-2B5DB99D3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82" y="432000"/>
            <a:ext cx="9973553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F9ED8-9A9C-443A-BA3F-560FC1AF9653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118C2-75B3-4BD8-82FE-6B58FA497537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5815719-95C6-4247-B73D-C265876026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682" y="1008000"/>
            <a:ext cx="9974243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682" y="1008000"/>
            <a:ext cx="9974243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12424001-B070-42CA-89F1-75B99FC8EDE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24882" y="2256300"/>
            <a:ext cx="1217130" cy="1217130"/>
          </a:xfrm>
          <a:prstGeom prst="ellipse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63500" cap="flat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99635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15449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06D803D4-7F73-49F7-9CC0-E376C2AB01D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34095" y="2256300"/>
            <a:ext cx="1217130" cy="1217130"/>
          </a:xfrm>
          <a:prstGeom prst="ellipse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107950" cap="flat">
            <a:solidFill>
              <a:schemeClr val="tx1">
                <a:lumMod val="75000"/>
                <a:lumOff val="25000"/>
                <a:alpha val="4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lvl="0" algn="ctr">
              <a:buNone/>
            </a:pPr>
            <a:r>
              <a:rPr lang="en-US" noProof="0" dirty="0"/>
              <a:t>Profile Photo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0884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16756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55A4F561-30F1-443F-9FFB-05E1EC71524E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643308" y="2256300"/>
            <a:ext cx="1217130" cy="1217130"/>
          </a:xfrm>
          <a:prstGeom prst="ellipse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12700" cap="flat">
            <a:solidFill>
              <a:schemeClr val="bg1"/>
            </a:solidFill>
            <a:miter lim="800000"/>
          </a:ln>
          <a:effectLst>
            <a:glow rad="101600">
              <a:schemeClr val="bg1">
                <a:alpha val="1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lvl="0" algn="ctr">
              <a:buNone/>
            </a:pPr>
            <a:r>
              <a:rPr lang="en-US" noProof="0" dirty="0"/>
              <a:t>Profile Photo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018063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018063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4" name="Picture Placeholder 15">
            <a:extLst>
              <a:ext uri="{FF2B5EF4-FFF2-40B4-BE49-F238E27FC236}">
                <a16:creationId xmlns:a16="http://schemas.microsoft.com/office/drawing/2014/main" id="{E9836B2F-D2CC-4A47-A3FE-016E92B80252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624882" y="4023015"/>
            <a:ext cx="1217130" cy="1217130"/>
          </a:xfrm>
          <a:prstGeom prst="ellipse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12700" cap="flat">
            <a:solidFill>
              <a:schemeClr val="bg1"/>
            </a:solidFill>
            <a:miter lim="800000"/>
          </a:ln>
          <a:effectLst>
            <a:glow rad="101600">
              <a:schemeClr val="bg1">
                <a:alpha val="1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lvl="0" algn="ctr">
              <a:buNone/>
            </a:pPr>
            <a:r>
              <a:rPr lang="en-US" noProof="0" dirty="0"/>
              <a:t>Profile Photo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999635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015449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5" name="Picture Placeholder 15">
            <a:extLst>
              <a:ext uri="{FF2B5EF4-FFF2-40B4-BE49-F238E27FC236}">
                <a16:creationId xmlns:a16="http://schemas.microsoft.com/office/drawing/2014/main" id="{02EC6DDF-472F-47FF-AB50-84DEB99BB340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34095" y="4023015"/>
            <a:ext cx="1217130" cy="1217130"/>
          </a:xfrm>
          <a:prstGeom prst="ellipse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63500" cap="flat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0884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16756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6" name="Picture Placeholder 15">
            <a:extLst>
              <a:ext uri="{FF2B5EF4-FFF2-40B4-BE49-F238E27FC236}">
                <a16:creationId xmlns:a16="http://schemas.microsoft.com/office/drawing/2014/main" id="{B6BBF386-2A9D-4CE1-BEA4-F34ECCB54C5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643308" y="4023015"/>
            <a:ext cx="1217130" cy="1217130"/>
          </a:xfrm>
          <a:prstGeom prst="ellipse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107950" cap="flat">
            <a:solidFill>
              <a:schemeClr val="tx1">
                <a:lumMod val="75000"/>
                <a:lumOff val="25000"/>
                <a:alpha val="4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lvl="0" algn="ctr">
              <a:buNone/>
            </a:pPr>
            <a:r>
              <a:rPr lang="en-US" noProof="0" dirty="0"/>
              <a:t>Profile Photo</a:t>
            </a:r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018063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018063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E86487-436E-4E20-818F-6FE245920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C773E5-5A1D-47F5-A9E8-22ED16ACFB98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BC18B1-2A69-45F2-9E64-4039A1621DF4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AB17F09-2FB8-477A-B617-7C7DF00E790D}"/>
              </a:ext>
            </a:extLst>
          </p:cNvPr>
          <p:cNvSpPr/>
          <p:nvPr userDrawn="1"/>
        </p:nvSpPr>
        <p:spPr>
          <a:xfrm>
            <a:off x="0" y="6550320"/>
            <a:ext cx="12192000" cy="153840"/>
          </a:xfrm>
          <a:prstGeom prst="rect">
            <a:avLst/>
          </a:prstGeom>
          <a:gradFill flip="none" rotWithShape="1">
            <a:gsLst>
              <a:gs pos="40000">
                <a:schemeClr val="bg1">
                  <a:alpha val="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66666C-26CB-43F7-98BE-26169B9B534F}"/>
              </a:ext>
            </a:extLst>
          </p:cNvPr>
          <p:cNvSpPr/>
          <p:nvPr userDrawn="1"/>
        </p:nvSpPr>
        <p:spPr>
          <a:xfrm>
            <a:off x="-1" y="6704160"/>
            <a:ext cx="12192000" cy="15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tangle 19" title="Overlay Graphic">
            <a:extLst>
              <a:ext uri="{FF2B5EF4-FFF2-40B4-BE49-F238E27FC236}">
                <a16:creationId xmlns:a16="http://schemas.microsoft.com/office/drawing/2014/main" id="{1FE4E1AC-B5B2-4E9A-91BE-8FD5C03079FD}"/>
              </a:ext>
            </a:extLst>
          </p:cNvPr>
          <p:cNvSpPr/>
          <p:nvPr userDrawn="1"/>
        </p:nvSpPr>
        <p:spPr bwMode="ltGray">
          <a:xfrm>
            <a:off x="6894288" y="2378066"/>
            <a:ext cx="5008820" cy="4382304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tangle 20" title="Overlay Graphic">
            <a:extLst>
              <a:ext uri="{FF2B5EF4-FFF2-40B4-BE49-F238E27FC236}">
                <a16:creationId xmlns:a16="http://schemas.microsoft.com/office/drawing/2014/main" id="{F99B621E-651C-4C89-A9C4-28A012B85846}"/>
              </a:ext>
            </a:extLst>
          </p:cNvPr>
          <p:cNvSpPr/>
          <p:nvPr userDrawn="1"/>
        </p:nvSpPr>
        <p:spPr bwMode="ltGray">
          <a:xfrm>
            <a:off x="6894288" y="210465"/>
            <a:ext cx="5008820" cy="2167601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6CBB339-4EA4-4FD1-9BB3-701EE80B5088}"/>
              </a:ext>
            </a:extLst>
          </p:cNvPr>
          <p:cNvCxnSpPr>
            <a:cxnSpLocks/>
          </p:cNvCxnSpPr>
          <p:nvPr userDrawn="1"/>
        </p:nvCxnSpPr>
        <p:spPr>
          <a:xfrm>
            <a:off x="11903108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530CE77-54B1-4849-AFD3-A4118B3B1380}"/>
              </a:ext>
            </a:extLst>
          </p:cNvPr>
          <p:cNvCxnSpPr>
            <a:cxnSpLocks/>
          </p:cNvCxnSpPr>
          <p:nvPr userDrawn="1"/>
        </p:nvCxnSpPr>
        <p:spPr>
          <a:xfrm>
            <a:off x="11903108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0970E0FA-1A52-40A2-A249-316F9C37CA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2799" y="2644738"/>
            <a:ext cx="4456700" cy="2167600"/>
          </a:xfrm>
        </p:spPr>
        <p:txBody>
          <a:bodyPr anchor="b"/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8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</a:t>
            </a:r>
            <a:br>
              <a:rPr lang="en-US" noProof="0"/>
            </a:br>
            <a:r>
              <a:rPr lang="en-US" noProof="0"/>
              <a:t>YOU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19794C5-08DF-4384-90C5-733845C8C7D9}"/>
              </a:ext>
            </a:extLst>
          </p:cNvPr>
          <p:cNvCxnSpPr>
            <a:cxnSpLocks/>
          </p:cNvCxnSpPr>
          <p:nvPr userDrawn="1"/>
        </p:nvCxnSpPr>
        <p:spPr>
          <a:xfrm>
            <a:off x="6894288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>
            <a:extLst>
              <a:ext uri="{FF2B5EF4-FFF2-40B4-BE49-F238E27FC236}">
                <a16:creationId xmlns:a16="http://schemas.microsoft.com/office/drawing/2014/main" id="{3BCBEEC5-D921-4710-B8FF-692DAB4797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2798" y="5025053"/>
            <a:ext cx="4123927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B91AC62-3ECA-4CD6-9D68-BD76E467ED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62798" y="5431223"/>
            <a:ext cx="4123927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ADDC2574-9CF3-4678-9FEE-004CF6F470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62798" y="5817586"/>
            <a:ext cx="4123927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4CC733C3-A907-460A-8AD7-49363E9AA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63009" y="6203950"/>
            <a:ext cx="4125482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83FB367-9560-41D1-B4DB-0D0284D31E3E}"/>
              </a:ext>
            </a:extLst>
          </p:cNvPr>
          <p:cNvSpPr/>
          <p:nvPr userDrawn="1"/>
        </p:nvSpPr>
        <p:spPr>
          <a:xfrm>
            <a:off x="3004667" y="2917733"/>
            <a:ext cx="1022532" cy="1022532"/>
          </a:xfrm>
          <a:prstGeom prst="ellipse">
            <a:avLst/>
          </a:prstGeom>
          <a:noFill/>
          <a:ln w="3175">
            <a:solidFill>
              <a:schemeClr val="bg1"/>
            </a:solidFill>
          </a:ln>
          <a:effectLst>
            <a:glow rad="165100">
              <a:schemeClr val="bg1">
                <a:alpha val="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765916E-A562-4EC7-BECD-E09320F7CE22}"/>
              </a:ext>
            </a:extLst>
          </p:cNvPr>
          <p:cNvSpPr/>
          <p:nvPr userDrawn="1"/>
        </p:nvSpPr>
        <p:spPr>
          <a:xfrm>
            <a:off x="3477091" y="3390157"/>
            <a:ext cx="77685" cy="77685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00">
                <a:schemeClr val="accent2">
                  <a:lumMod val="20000"/>
                  <a:lumOff val="80000"/>
                </a:schemeClr>
              </a:gs>
              <a:gs pos="65000">
                <a:srgbClr val="F7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651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F3BE85F-A442-4F7A-B17E-B0AD0A1A5A32}"/>
              </a:ext>
            </a:extLst>
          </p:cNvPr>
          <p:cNvSpPr/>
          <p:nvPr userDrawn="1"/>
        </p:nvSpPr>
        <p:spPr>
          <a:xfrm>
            <a:off x="2176606" y="2068627"/>
            <a:ext cx="2678654" cy="2720745"/>
          </a:xfrm>
          <a:prstGeom prst="ellipse">
            <a:avLst/>
          </a:prstGeom>
          <a:noFill/>
          <a:ln w="111125">
            <a:solidFill>
              <a:schemeClr val="bg1">
                <a:alpha val="6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1024262-F018-4B83-BC12-AE595F2BBD39}"/>
              </a:ext>
            </a:extLst>
          </p:cNvPr>
          <p:cNvSpPr/>
          <p:nvPr userDrawn="1"/>
        </p:nvSpPr>
        <p:spPr>
          <a:xfrm>
            <a:off x="3497933" y="2018703"/>
            <a:ext cx="36000" cy="36000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00">
                <a:schemeClr val="accent2">
                  <a:lumMod val="20000"/>
                  <a:lumOff val="80000"/>
                </a:schemeClr>
              </a:gs>
              <a:gs pos="65000">
                <a:srgbClr val="F7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651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9AA664F-1891-4089-A1EC-D4D78A20D903}"/>
              </a:ext>
            </a:extLst>
          </p:cNvPr>
          <p:cNvSpPr/>
          <p:nvPr userDrawn="1"/>
        </p:nvSpPr>
        <p:spPr>
          <a:xfrm>
            <a:off x="3438860" y="4711087"/>
            <a:ext cx="154147" cy="156570"/>
          </a:xfrm>
          <a:prstGeom prst="ellipse">
            <a:avLst/>
          </a:prstGeom>
          <a:noFill/>
          <a:ln w="3175">
            <a:solidFill>
              <a:schemeClr val="bg1"/>
            </a:solidFill>
          </a:ln>
          <a:effectLst>
            <a:glow rad="114300">
              <a:schemeClr val="bg1">
                <a:alpha val="1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5574B58-F4FB-4017-9DA9-6F879B9007C3}"/>
              </a:ext>
            </a:extLst>
          </p:cNvPr>
          <p:cNvCxnSpPr>
            <a:cxnSpLocks/>
          </p:cNvCxnSpPr>
          <p:nvPr userDrawn="1"/>
        </p:nvCxnSpPr>
        <p:spPr>
          <a:xfrm flipV="1">
            <a:off x="2874362" y="4154407"/>
            <a:ext cx="1269930" cy="1269930"/>
          </a:xfrm>
          <a:prstGeom prst="line">
            <a:avLst/>
          </a:prstGeom>
          <a:ln>
            <a:solidFill>
              <a:schemeClr val="bg2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BCF129E-ECF4-486F-B299-1D7AB5F17351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874362" y="1401738"/>
            <a:ext cx="1269930" cy="1269930"/>
          </a:xfrm>
          <a:prstGeom prst="line">
            <a:avLst/>
          </a:prstGeom>
          <a:ln>
            <a:solidFill>
              <a:schemeClr val="bg2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4BEEF13-2838-4859-B8CC-69AA5E93E0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232" y="528492"/>
            <a:ext cx="1932985" cy="150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72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0294365-4003-437C-A0F5-524248E374DD}"/>
              </a:ext>
            </a:extLst>
          </p:cNvPr>
          <p:cNvSpPr/>
          <p:nvPr userDrawn="1"/>
        </p:nvSpPr>
        <p:spPr>
          <a:xfrm>
            <a:off x="0" y="6704160"/>
            <a:ext cx="12192000" cy="15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FA281E-522D-4FF3-9C5D-ABFB832C7091}"/>
              </a:ext>
            </a:extLst>
          </p:cNvPr>
          <p:cNvSpPr/>
          <p:nvPr userDrawn="1"/>
        </p:nvSpPr>
        <p:spPr>
          <a:xfrm>
            <a:off x="0" y="6550320"/>
            <a:ext cx="12192000" cy="153840"/>
          </a:xfrm>
          <a:prstGeom prst="rect">
            <a:avLst/>
          </a:prstGeom>
          <a:gradFill flip="none" rotWithShape="1">
            <a:gsLst>
              <a:gs pos="40000">
                <a:schemeClr val="bg1">
                  <a:alpha val="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Rectangle 22" title="Overlay Graphic">
            <a:extLst>
              <a:ext uri="{FF2B5EF4-FFF2-40B4-BE49-F238E27FC236}">
                <a16:creationId xmlns:a16="http://schemas.microsoft.com/office/drawing/2014/main" id="{91AAC7D0-2F52-4711-BE35-1406E978A9C9}"/>
              </a:ext>
            </a:extLst>
          </p:cNvPr>
          <p:cNvSpPr/>
          <p:nvPr userDrawn="1"/>
        </p:nvSpPr>
        <p:spPr bwMode="ltGray">
          <a:xfrm>
            <a:off x="441325" y="3897168"/>
            <a:ext cx="5877235" cy="286320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5F6BFFB-AC1F-469E-BF67-102C61E468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8917" y="3907857"/>
            <a:ext cx="5167824" cy="1532849"/>
          </a:xfrm>
        </p:spPr>
        <p:txBody>
          <a:bodyPr anchor="b"/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5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Presentation cover option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69475B0-300D-4DAC-9037-4A7165C20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152" y="5489089"/>
            <a:ext cx="5167824" cy="691666"/>
          </a:xfrm>
        </p:spPr>
        <p:txBody>
          <a:bodyPr/>
          <a:lstStyle>
            <a:lvl1pPr marL="0" indent="0" algn="r">
              <a:buNone/>
              <a:defRPr lang="en-ZA" sz="1800" kern="120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6" name="Rectangle 25" title="Overlay Graphic">
            <a:extLst>
              <a:ext uri="{FF2B5EF4-FFF2-40B4-BE49-F238E27FC236}">
                <a16:creationId xmlns:a16="http://schemas.microsoft.com/office/drawing/2014/main" id="{AD6363D5-DBCE-486B-BFAD-F4486CCB439E}"/>
              </a:ext>
            </a:extLst>
          </p:cNvPr>
          <p:cNvSpPr/>
          <p:nvPr userDrawn="1"/>
        </p:nvSpPr>
        <p:spPr bwMode="ltGray">
          <a:xfrm>
            <a:off x="441324" y="210465"/>
            <a:ext cx="5877225" cy="3694783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E3C30B5-B1F5-4F75-B228-FD8CA3FBF33D}"/>
              </a:ext>
            </a:extLst>
          </p:cNvPr>
          <p:cNvCxnSpPr>
            <a:cxnSpLocks/>
          </p:cNvCxnSpPr>
          <p:nvPr userDrawn="1"/>
        </p:nvCxnSpPr>
        <p:spPr>
          <a:xfrm>
            <a:off x="6309035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1ECDD84-471C-4235-9B29-BC10612DDC1E}"/>
              </a:ext>
            </a:extLst>
          </p:cNvPr>
          <p:cNvCxnSpPr>
            <a:cxnSpLocks/>
          </p:cNvCxnSpPr>
          <p:nvPr userDrawn="1"/>
        </p:nvCxnSpPr>
        <p:spPr>
          <a:xfrm>
            <a:off x="441325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5D45DCB-3462-46B9-8FE9-43CE38D987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14865" y="1142450"/>
            <a:ext cx="3911111" cy="66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1354EEE-2DC5-4D1B-9807-25660421A0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04013"/>
          </a:xfrm>
        </p:spPr>
        <p:txBody>
          <a:bodyPr rIns="396000" anchor="ctr"/>
          <a:lstStyle>
            <a:lvl1pPr marL="0" indent="0" algn="r">
              <a:buNone/>
              <a:defRPr i="1"/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618A6D-2D01-4E48-A214-E027E1DF2926}"/>
              </a:ext>
            </a:extLst>
          </p:cNvPr>
          <p:cNvSpPr/>
          <p:nvPr userDrawn="1"/>
        </p:nvSpPr>
        <p:spPr>
          <a:xfrm>
            <a:off x="-1" y="6704160"/>
            <a:ext cx="12191999" cy="15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D3A6A3E-8350-4459-B8CC-EAD99A470244}"/>
              </a:ext>
            </a:extLst>
          </p:cNvPr>
          <p:cNvSpPr/>
          <p:nvPr userDrawn="1"/>
        </p:nvSpPr>
        <p:spPr>
          <a:xfrm>
            <a:off x="0" y="6550320"/>
            <a:ext cx="12192000" cy="153840"/>
          </a:xfrm>
          <a:prstGeom prst="rect">
            <a:avLst/>
          </a:prstGeom>
          <a:gradFill flip="none" rotWithShape="1">
            <a:gsLst>
              <a:gs pos="40000">
                <a:schemeClr val="bg1">
                  <a:alpha val="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 title="Overlay Graphic">
            <a:extLst>
              <a:ext uri="{FF2B5EF4-FFF2-40B4-BE49-F238E27FC236}">
                <a16:creationId xmlns:a16="http://schemas.microsoft.com/office/drawing/2014/main" id="{116BA484-94A7-491B-8880-A549E58F3024}"/>
              </a:ext>
            </a:extLst>
          </p:cNvPr>
          <p:cNvSpPr/>
          <p:nvPr userDrawn="1"/>
        </p:nvSpPr>
        <p:spPr bwMode="ltGray">
          <a:xfrm>
            <a:off x="441325" y="3897168"/>
            <a:ext cx="5877235" cy="286320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8917" y="3907857"/>
            <a:ext cx="5167824" cy="1532849"/>
          </a:xfrm>
        </p:spPr>
        <p:txBody>
          <a:bodyPr anchor="b"/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5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Presentation cover option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152" y="5489089"/>
            <a:ext cx="5167824" cy="691666"/>
          </a:xfrm>
        </p:spPr>
        <p:txBody>
          <a:bodyPr/>
          <a:lstStyle>
            <a:lvl1pPr marL="0" indent="0" algn="r">
              <a:buNone/>
              <a:defRPr lang="en-ZA" sz="1800" kern="120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9" name="Rectangle 8" title="Overlay Graphic">
            <a:extLst>
              <a:ext uri="{FF2B5EF4-FFF2-40B4-BE49-F238E27FC236}">
                <a16:creationId xmlns:a16="http://schemas.microsoft.com/office/drawing/2014/main" id="{C7502B15-7A29-47F1-B4E2-978F0C462B12}"/>
              </a:ext>
            </a:extLst>
          </p:cNvPr>
          <p:cNvSpPr/>
          <p:nvPr userDrawn="1"/>
        </p:nvSpPr>
        <p:spPr bwMode="ltGray">
          <a:xfrm>
            <a:off x="441324" y="210465"/>
            <a:ext cx="5877225" cy="3694783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1788227-A423-4EF0-AD07-12996A738B02}"/>
              </a:ext>
            </a:extLst>
          </p:cNvPr>
          <p:cNvCxnSpPr>
            <a:cxnSpLocks/>
          </p:cNvCxnSpPr>
          <p:nvPr userDrawn="1"/>
        </p:nvCxnSpPr>
        <p:spPr>
          <a:xfrm>
            <a:off x="6309035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BA9D355-57CC-4CE6-BAD3-D2C3735E3850}"/>
              </a:ext>
            </a:extLst>
          </p:cNvPr>
          <p:cNvCxnSpPr>
            <a:cxnSpLocks/>
          </p:cNvCxnSpPr>
          <p:nvPr userDrawn="1"/>
        </p:nvCxnSpPr>
        <p:spPr>
          <a:xfrm>
            <a:off x="441325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 descr="Cover Title Graphic (Move me around)">
            <a:extLst>
              <a:ext uri="{FF2B5EF4-FFF2-40B4-BE49-F238E27FC236}">
                <a16:creationId xmlns:a16="http://schemas.microsoft.com/office/drawing/2014/main" id="{22DB2211-43FB-4DED-A78D-B675BA45FB49}"/>
              </a:ext>
            </a:extLst>
          </p:cNvPr>
          <p:cNvSpPr/>
          <p:nvPr userDrawn="1"/>
        </p:nvSpPr>
        <p:spPr>
          <a:xfrm>
            <a:off x="2143138" y="1038995"/>
            <a:ext cx="399819" cy="406102"/>
          </a:xfrm>
          <a:prstGeom prst="ellipse">
            <a:avLst/>
          </a:prstGeom>
          <a:noFill/>
          <a:ln w="3175">
            <a:solidFill>
              <a:schemeClr val="bg1"/>
            </a:solidFill>
          </a:ln>
          <a:effectLst>
            <a:glow rad="114300">
              <a:schemeClr val="bg1">
                <a:alpha val="1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21" name="Group 20" descr="Cover Title Graphic (Move me around)">
            <a:extLst>
              <a:ext uri="{FF2B5EF4-FFF2-40B4-BE49-F238E27FC236}">
                <a16:creationId xmlns:a16="http://schemas.microsoft.com/office/drawing/2014/main" id="{AD95DECB-9715-4C50-BF9D-619FD8182B17}"/>
              </a:ext>
            </a:extLst>
          </p:cNvPr>
          <p:cNvGrpSpPr/>
          <p:nvPr userDrawn="1"/>
        </p:nvGrpSpPr>
        <p:grpSpPr>
          <a:xfrm>
            <a:off x="3752763" y="2652121"/>
            <a:ext cx="1022532" cy="1022532"/>
            <a:chOff x="3775686" y="2602347"/>
            <a:chExt cx="1022532" cy="102253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B44883B-F11E-41B5-9FEB-ED560A239A0E}"/>
                </a:ext>
              </a:extLst>
            </p:cNvPr>
            <p:cNvSpPr/>
            <p:nvPr/>
          </p:nvSpPr>
          <p:spPr>
            <a:xfrm>
              <a:off x="3775686" y="2602347"/>
              <a:ext cx="1022532" cy="1022532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  <a:effectLst>
              <a:glow rad="165100">
                <a:schemeClr val="bg1">
                  <a:alpha val="9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0712D12-C314-4A6A-9003-E94F4CC995C4}"/>
                </a:ext>
              </a:extLst>
            </p:cNvPr>
            <p:cNvSpPr/>
            <p:nvPr/>
          </p:nvSpPr>
          <p:spPr>
            <a:xfrm>
              <a:off x="4257769" y="3084430"/>
              <a:ext cx="58366" cy="58366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70000">
                  <a:schemeClr val="accent2">
                    <a:lumMod val="20000"/>
                    <a:lumOff val="80000"/>
                  </a:schemeClr>
                </a:gs>
                <a:gs pos="65000">
                  <a:srgbClr val="F7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glow rad="1651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26" name="Group 25" descr="Cover Title Graphic (Rotate me)">
            <a:extLst>
              <a:ext uri="{FF2B5EF4-FFF2-40B4-BE49-F238E27FC236}">
                <a16:creationId xmlns:a16="http://schemas.microsoft.com/office/drawing/2014/main" id="{4CDDFE0A-CF92-4F5D-9A01-CDE02D1D5B61}"/>
              </a:ext>
            </a:extLst>
          </p:cNvPr>
          <p:cNvGrpSpPr/>
          <p:nvPr userDrawn="1"/>
        </p:nvGrpSpPr>
        <p:grpSpPr>
          <a:xfrm>
            <a:off x="1952144" y="833521"/>
            <a:ext cx="2678654" cy="2720745"/>
            <a:chOff x="1952144" y="833521"/>
            <a:chExt cx="2678654" cy="2720745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E218AD4-04AC-496E-81D4-3E9AB3797536}"/>
                </a:ext>
              </a:extLst>
            </p:cNvPr>
            <p:cNvSpPr/>
            <p:nvPr/>
          </p:nvSpPr>
          <p:spPr>
            <a:xfrm>
              <a:off x="1952144" y="833521"/>
              <a:ext cx="2678654" cy="2720745"/>
            </a:xfrm>
            <a:prstGeom prst="ellipse">
              <a:avLst/>
            </a:prstGeom>
            <a:noFill/>
            <a:ln w="111125">
              <a:solidFill>
                <a:schemeClr val="bg1">
                  <a:alpha val="6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4E3872F-2849-4F1E-AA5C-000A13FFE98A}"/>
                </a:ext>
              </a:extLst>
            </p:cNvPr>
            <p:cNvCxnSpPr>
              <a:cxnSpLocks/>
            </p:cNvCxnSpPr>
            <p:nvPr/>
          </p:nvCxnSpPr>
          <p:spPr>
            <a:xfrm>
              <a:off x="2125238" y="1027660"/>
              <a:ext cx="2332466" cy="2332466"/>
            </a:xfrm>
            <a:prstGeom prst="line">
              <a:avLst/>
            </a:prstGeom>
            <a:ln>
              <a:solidFill>
                <a:schemeClr val="bg2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9C48DD4-25D9-48E2-A6FC-2578EA5C4A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71531" y="735062"/>
            <a:ext cx="2454445" cy="41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7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AB17F09-2FB8-477A-B617-7C7DF00E790D}"/>
              </a:ext>
            </a:extLst>
          </p:cNvPr>
          <p:cNvSpPr/>
          <p:nvPr userDrawn="1"/>
        </p:nvSpPr>
        <p:spPr>
          <a:xfrm>
            <a:off x="0" y="6550320"/>
            <a:ext cx="12192000" cy="153840"/>
          </a:xfrm>
          <a:prstGeom prst="rect">
            <a:avLst/>
          </a:prstGeom>
          <a:gradFill flip="none" rotWithShape="1">
            <a:gsLst>
              <a:gs pos="40000">
                <a:schemeClr val="bg1">
                  <a:alpha val="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66666C-26CB-43F7-98BE-26169B9B534F}"/>
              </a:ext>
            </a:extLst>
          </p:cNvPr>
          <p:cNvSpPr/>
          <p:nvPr userDrawn="1"/>
        </p:nvSpPr>
        <p:spPr>
          <a:xfrm>
            <a:off x="-1" y="6704160"/>
            <a:ext cx="12192000" cy="15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tangle 19" title="Overlay Graphic">
            <a:extLst>
              <a:ext uri="{FF2B5EF4-FFF2-40B4-BE49-F238E27FC236}">
                <a16:creationId xmlns:a16="http://schemas.microsoft.com/office/drawing/2014/main" id="{1FE4E1AC-B5B2-4E9A-91BE-8FD5C03079FD}"/>
              </a:ext>
            </a:extLst>
          </p:cNvPr>
          <p:cNvSpPr/>
          <p:nvPr userDrawn="1"/>
        </p:nvSpPr>
        <p:spPr bwMode="ltGray">
          <a:xfrm>
            <a:off x="6894288" y="3897168"/>
            <a:ext cx="5008820" cy="286320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tangle 20" title="Overlay Graphic">
            <a:extLst>
              <a:ext uri="{FF2B5EF4-FFF2-40B4-BE49-F238E27FC236}">
                <a16:creationId xmlns:a16="http://schemas.microsoft.com/office/drawing/2014/main" id="{F99B621E-651C-4C89-A9C4-28A012B85846}"/>
              </a:ext>
            </a:extLst>
          </p:cNvPr>
          <p:cNvSpPr/>
          <p:nvPr userDrawn="1"/>
        </p:nvSpPr>
        <p:spPr bwMode="ltGray">
          <a:xfrm>
            <a:off x="6894288" y="210465"/>
            <a:ext cx="5008820" cy="3694783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6CBB339-4EA4-4FD1-9BB3-701EE80B5088}"/>
              </a:ext>
            </a:extLst>
          </p:cNvPr>
          <p:cNvCxnSpPr>
            <a:cxnSpLocks/>
          </p:cNvCxnSpPr>
          <p:nvPr userDrawn="1"/>
        </p:nvCxnSpPr>
        <p:spPr>
          <a:xfrm>
            <a:off x="11903108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530CE77-54B1-4849-AFD3-A4118B3B1380}"/>
              </a:ext>
            </a:extLst>
          </p:cNvPr>
          <p:cNvCxnSpPr>
            <a:cxnSpLocks/>
          </p:cNvCxnSpPr>
          <p:nvPr userDrawn="1"/>
        </p:nvCxnSpPr>
        <p:spPr>
          <a:xfrm>
            <a:off x="11903108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0970E0FA-1A52-40A2-A249-316F9C37CA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2799" y="3897168"/>
            <a:ext cx="4456700" cy="1610532"/>
          </a:xfrm>
        </p:spPr>
        <p:txBody>
          <a:bodyPr anchor="b"/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5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9D4DA45-533D-4DE3-AFCB-71AD09187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2800" y="5558598"/>
            <a:ext cx="4456699" cy="1048939"/>
          </a:xfrm>
        </p:spPr>
        <p:txBody>
          <a:bodyPr/>
          <a:lstStyle>
            <a:lvl1pPr marL="0" indent="0" algn="r">
              <a:buNone/>
              <a:defRPr lang="en-ZA" sz="1800" kern="120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19794C5-08DF-4384-90C5-733845C8C7D9}"/>
              </a:ext>
            </a:extLst>
          </p:cNvPr>
          <p:cNvCxnSpPr>
            <a:cxnSpLocks/>
          </p:cNvCxnSpPr>
          <p:nvPr userDrawn="1"/>
        </p:nvCxnSpPr>
        <p:spPr>
          <a:xfrm>
            <a:off x="6894288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11DE6450-88E3-478B-8298-FD7C76A2FAB8}"/>
              </a:ext>
            </a:extLst>
          </p:cNvPr>
          <p:cNvSpPr/>
          <p:nvPr userDrawn="1"/>
        </p:nvSpPr>
        <p:spPr>
          <a:xfrm>
            <a:off x="2176606" y="2187602"/>
            <a:ext cx="2678654" cy="2720745"/>
          </a:xfrm>
          <a:prstGeom prst="ellipse">
            <a:avLst/>
          </a:prstGeom>
          <a:noFill/>
          <a:ln w="111125">
            <a:solidFill>
              <a:schemeClr val="bg1">
                <a:alpha val="6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479EAC-F654-4D72-920B-27E67D67E9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6657" y="796893"/>
            <a:ext cx="2437560" cy="41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02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EBC7E09B-F6F8-4471-974B-65A91E899D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04013"/>
          </a:xfrm>
        </p:spPr>
        <p:txBody>
          <a:bodyPr lIns="396000" rIns="0" anchor="ctr"/>
          <a:lstStyle>
            <a:lvl1pPr marL="0" indent="0" algn="l">
              <a:buNone/>
              <a:defRPr i="1"/>
            </a:lvl1pPr>
          </a:lstStyle>
          <a:p>
            <a:r>
              <a:rPr lang="en-US" noProof="0" dirty="0"/>
              <a:t>Insert or Drag &amp; Drop your Photo2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B17F09-2FB8-477A-B617-7C7DF00E790D}"/>
              </a:ext>
            </a:extLst>
          </p:cNvPr>
          <p:cNvSpPr/>
          <p:nvPr userDrawn="1"/>
        </p:nvSpPr>
        <p:spPr>
          <a:xfrm>
            <a:off x="0" y="6550320"/>
            <a:ext cx="12192000" cy="153840"/>
          </a:xfrm>
          <a:prstGeom prst="rect">
            <a:avLst/>
          </a:prstGeom>
          <a:gradFill flip="none" rotWithShape="1">
            <a:gsLst>
              <a:gs pos="40000">
                <a:schemeClr val="bg1">
                  <a:alpha val="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66666C-26CB-43F7-98BE-26169B9B534F}"/>
              </a:ext>
            </a:extLst>
          </p:cNvPr>
          <p:cNvSpPr/>
          <p:nvPr userDrawn="1"/>
        </p:nvSpPr>
        <p:spPr>
          <a:xfrm>
            <a:off x="-1" y="6704160"/>
            <a:ext cx="12192000" cy="15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tangle 19" title="Overlay Graphic">
            <a:extLst>
              <a:ext uri="{FF2B5EF4-FFF2-40B4-BE49-F238E27FC236}">
                <a16:creationId xmlns:a16="http://schemas.microsoft.com/office/drawing/2014/main" id="{1FE4E1AC-B5B2-4E9A-91BE-8FD5C03079FD}"/>
              </a:ext>
            </a:extLst>
          </p:cNvPr>
          <p:cNvSpPr/>
          <p:nvPr userDrawn="1"/>
        </p:nvSpPr>
        <p:spPr bwMode="ltGray">
          <a:xfrm>
            <a:off x="6894288" y="3897168"/>
            <a:ext cx="5008820" cy="286320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tangle 20" title="Overlay Graphic">
            <a:extLst>
              <a:ext uri="{FF2B5EF4-FFF2-40B4-BE49-F238E27FC236}">
                <a16:creationId xmlns:a16="http://schemas.microsoft.com/office/drawing/2014/main" id="{F99B621E-651C-4C89-A9C4-28A012B85846}"/>
              </a:ext>
            </a:extLst>
          </p:cNvPr>
          <p:cNvSpPr/>
          <p:nvPr userDrawn="1"/>
        </p:nvSpPr>
        <p:spPr bwMode="ltGray">
          <a:xfrm>
            <a:off x="6894288" y="210465"/>
            <a:ext cx="5008820" cy="3694783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6CBB339-4EA4-4FD1-9BB3-701EE80B5088}"/>
              </a:ext>
            </a:extLst>
          </p:cNvPr>
          <p:cNvCxnSpPr>
            <a:cxnSpLocks/>
          </p:cNvCxnSpPr>
          <p:nvPr userDrawn="1"/>
        </p:nvCxnSpPr>
        <p:spPr>
          <a:xfrm>
            <a:off x="11903108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530CE77-54B1-4849-AFD3-A4118B3B1380}"/>
              </a:ext>
            </a:extLst>
          </p:cNvPr>
          <p:cNvCxnSpPr>
            <a:cxnSpLocks/>
          </p:cNvCxnSpPr>
          <p:nvPr userDrawn="1"/>
        </p:nvCxnSpPr>
        <p:spPr>
          <a:xfrm>
            <a:off x="11903108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0970E0FA-1A52-40A2-A249-316F9C37CA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2799" y="3897168"/>
            <a:ext cx="4456700" cy="1610532"/>
          </a:xfrm>
        </p:spPr>
        <p:txBody>
          <a:bodyPr anchor="b"/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5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9D4DA45-533D-4DE3-AFCB-71AD09187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2800" y="5558598"/>
            <a:ext cx="4456699" cy="1048939"/>
          </a:xfrm>
        </p:spPr>
        <p:txBody>
          <a:bodyPr/>
          <a:lstStyle>
            <a:lvl1pPr marL="0" indent="0" algn="r">
              <a:buNone/>
              <a:defRPr lang="en-ZA" sz="1800" kern="120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19794C5-08DF-4384-90C5-733845C8C7D9}"/>
              </a:ext>
            </a:extLst>
          </p:cNvPr>
          <p:cNvCxnSpPr>
            <a:cxnSpLocks/>
          </p:cNvCxnSpPr>
          <p:nvPr userDrawn="1"/>
        </p:nvCxnSpPr>
        <p:spPr>
          <a:xfrm>
            <a:off x="6894288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A2F4B87-6482-45E6-B232-F7C3F8E8DD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0420" y="794884"/>
            <a:ext cx="1353797" cy="105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71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1682" y="1152000"/>
            <a:ext cx="10999767" cy="5039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3E3A8D-44B7-4CCB-AEEA-A0EF560F150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E58A019-6601-4FFB-9A68-628873651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CA47B37-80B0-5A4F-BDC3-DE42D5B2D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26695" y="2412312"/>
            <a:ext cx="1216152" cy="1216152"/>
          </a:xfrm>
          <a:prstGeom prst="ellipse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523875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4282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4282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A6AC2DF-47CD-A743-A120-FBE75B801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57554" y="2412312"/>
            <a:ext cx="1216152" cy="1216152"/>
          </a:xfrm>
          <a:prstGeom prst="ellipse">
            <a:avLst/>
          </a:prstGeom>
          <a:noFill/>
          <a:ln w="3175">
            <a:solidFill>
              <a:schemeClr val="bg1"/>
            </a:solidFill>
          </a:ln>
          <a:effectLst>
            <a:glow rad="165100">
              <a:schemeClr val="bg1">
                <a:alpha val="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54734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55141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55141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7E0F6BC-FBF2-3048-B833-616097390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88413" y="2412312"/>
            <a:ext cx="1216152" cy="1216152"/>
          </a:xfrm>
          <a:prstGeom prst="ellipse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593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86000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86000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0B0310F-833E-864C-9FB7-B2B2A67148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19272" y="2412312"/>
            <a:ext cx="1216152" cy="1216152"/>
          </a:xfrm>
          <a:prstGeom prst="ellipse">
            <a:avLst/>
          </a:prstGeom>
          <a:noFill/>
          <a:ln w="111125">
            <a:solidFill>
              <a:schemeClr val="bg1">
                <a:alpha val="6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916452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16859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16859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906D597-BA39-4C4D-833F-CC0EE989B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50130" y="2412312"/>
            <a:ext cx="1216152" cy="1216152"/>
          </a:xfrm>
          <a:prstGeom prst="ellipse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47310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47717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47717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0DA538E-510B-4461-9710-1A6EAA4B8948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B47FA9C2-43A2-4271-ABC9-7BAD6464148D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8350FCD5-4151-44A8-917B-4D66C8F14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2D65EEF7-301B-486F-AC58-F8095230D2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682" y="1008000"/>
            <a:ext cx="9974243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D27D67C-932D-4270-A0E5-6F1F9315A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99424" y="3025950"/>
            <a:ext cx="36000" cy="36000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00">
                <a:schemeClr val="accent2">
                  <a:lumMod val="20000"/>
                  <a:lumOff val="80000"/>
                </a:schemeClr>
              </a:gs>
              <a:gs pos="65000">
                <a:srgbClr val="F7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651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987A1EC-DB2A-4AA3-8590-C488A6082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61124" y="2942103"/>
            <a:ext cx="154147" cy="156570"/>
          </a:xfrm>
          <a:prstGeom prst="ellipse">
            <a:avLst/>
          </a:prstGeom>
          <a:noFill/>
          <a:ln w="3175">
            <a:solidFill>
              <a:schemeClr val="bg1"/>
            </a:solidFill>
          </a:ln>
          <a:effectLst>
            <a:glow rad="114300">
              <a:schemeClr val="bg1">
                <a:alpha val="1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1681" y="1152000"/>
            <a:ext cx="5400000" cy="50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90318" y="1152525"/>
            <a:ext cx="5400000" cy="50387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A7A7A7-C80D-4495-B14B-6296A75798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841D61-5F98-4EC4-B787-EB561508570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C05FD31-A7DF-49EF-9D28-882C100E5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1682" y="1152000"/>
            <a:ext cx="5400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1682" y="1584000"/>
            <a:ext cx="5400000" cy="46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90318" y="1584325"/>
            <a:ext cx="5400000" cy="4606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0318" y="1152525"/>
            <a:ext cx="5400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35D8ED-2066-4E08-8401-49E9FAEFB9B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B73A6-9F9E-4741-8EA1-ACBEE74D013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BB8B9F0-A458-406A-93FD-B51037C08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81522-201F-4996-9579-5F11FA4F26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44CE59-25C2-4E40-866A-15718DC5A8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EE8C60A-4B89-4ABC-BBDC-C63574125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C79C6B-1E44-4A07-A0FA-161D3AE6E5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871DF8-D19E-460F-92D7-165B9EBE2B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92700" y="1016000"/>
            <a:ext cx="6486481" cy="510893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1681" y="3960000"/>
            <a:ext cx="4114800" cy="2164938"/>
          </a:xfrm>
        </p:spPr>
        <p:txBody>
          <a:bodyPr/>
          <a:lstStyle>
            <a:lvl1pPr marL="0" indent="0">
              <a:buNone/>
              <a:defRPr lang="en-US" sz="1800" kern="120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81" y="1016000"/>
            <a:ext cx="4114800" cy="2744226"/>
          </a:xfrm>
        </p:spPr>
        <p:txBody>
          <a:bodyPr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5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B90D34-30D8-41A0-8277-15FABE7B46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1682" y="6320622"/>
            <a:ext cx="4114800" cy="226714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E9349-1106-4A24-B492-C0D854F00F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098FA49-168B-4F86-89CF-B8C8344F3316}"/>
              </a:ext>
            </a:extLst>
          </p:cNvPr>
          <p:cNvSpPr/>
          <p:nvPr userDrawn="1"/>
        </p:nvSpPr>
        <p:spPr>
          <a:xfrm>
            <a:off x="0" y="6704160"/>
            <a:ext cx="11601450" cy="15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5E1821-75EB-4FF2-8952-E1945C42D14F}"/>
              </a:ext>
            </a:extLst>
          </p:cNvPr>
          <p:cNvSpPr/>
          <p:nvPr userDrawn="1"/>
        </p:nvSpPr>
        <p:spPr>
          <a:xfrm>
            <a:off x="0" y="6550320"/>
            <a:ext cx="12192000" cy="153840"/>
          </a:xfrm>
          <a:prstGeom prst="rect">
            <a:avLst/>
          </a:prstGeom>
          <a:gradFill flip="none" rotWithShape="1">
            <a:gsLst>
              <a:gs pos="40000">
                <a:schemeClr val="bg1">
                  <a:alpha val="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092699" y="1"/>
            <a:ext cx="6486482" cy="6687110"/>
          </a:xfrm>
          <a:solidFill>
            <a:schemeClr val="tx1">
              <a:lumMod val="95000"/>
              <a:lumOff val="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13AC73C-8104-4F0B-B04E-FB14DCFDBDF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1681" y="3960000"/>
            <a:ext cx="4114800" cy="2164938"/>
          </a:xfrm>
        </p:spPr>
        <p:txBody>
          <a:bodyPr/>
          <a:lstStyle>
            <a:lvl1pPr marL="0" indent="0">
              <a:buNone/>
              <a:defRPr lang="en-US" sz="1800" kern="120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79" y="1016000"/>
            <a:ext cx="4114801" cy="2744226"/>
          </a:xfrm>
        </p:spPr>
        <p:txBody>
          <a:bodyPr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5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6306C0-C390-4360-B704-9B0A7311FF2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33A53F-6548-4F5B-AAEE-2E862AEB1A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RISC-V Foundation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33E40-A394-8B40-82D0-A3241F22E4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4759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91FBF-43D4-46BB-8021-F9C9DF656E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C1B742-EDBC-4163-919B-3692453EF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74B9F-7A5A-488C-B19C-AA2F4E439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339C-CF9E-4AF7-B71F-E8B1858A49E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A553D-05BE-4E4F-8A2C-3621E423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459AB-D7B7-4A05-9AEA-7A3BD0725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897B-F450-4B12-81AC-C2628B8EB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928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8B8AB-2F8D-4A31-B2D2-97952D287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EBBE4-B73E-43F2-AD52-DB96F945D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ECA92-4221-4A49-B90B-D17BFF1A6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339C-CF9E-4AF7-B71F-E8B1858A49E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4DFE6-8E2B-4C63-AB52-07C3FA283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D5ED9-7C1F-4C84-8962-458EB046F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897B-F450-4B12-81AC-C2628B8EB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27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F6004-9A93-419B-8E14-2BEF53B1D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464FE-F39C-4837-A683-F40960942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AE794-E1C5-4F84-BBAF-3E27D9B54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339C-CF9E-4AF7-B71F-E8B1858A49E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B7D2D-E38D-4719-94FF-8E0550C31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80111-F65D-4B3B-A56D-D3184C84F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897B-F450-4B12-81AC-C2628B8EB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3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4790D010-2852-DE49-BD36-340D6725D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11925" y="2412312"/>
            <a:ext cx="1216152" cy="1216152"/>
          </a:xfrm>
          <a:prstGeom prst="ellipse">
            <a:avLst/>
          </a:prstGeom>
          <a:noFill/>
          <a:ln w="3175">
            <a:solidFill>
              <a:schemeClr val="bg1"/>
            </a:solidFill>
          </a:ln>
          <a:effectLst>
            <a:glow rad="165100">
              <a:schemeClr val="bg1">
                <a:alpha val="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509105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12253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12253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5D02C68-EB7D-E044-99A9-658364A3B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87924" y="2412312"/>
            <a:ext cx="1216152" cy="1216152"/>
          </a:xfrm>
          <a:prstGeom prst="ellipse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8252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8252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5962E1D-1D13-2B48-9F3B-CE31039DD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63923" y="2412312"/>
            <a:ext cx="1216152" cy="1216152"/>
          </a:xfrm>
          <a:prstGeom prst="ellipse">
            <a:avLst/>
          </a:prstGeom>
          <a:noFill/>
          <a:ln w="111125">
            <a:solidFill>
              <a:schemeClr val="bg1">
                <a:alpha val="6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061103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564251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64251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D481DA-8671-472C-B2CF-B134EDAD7A53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ACC5C2-09E7-4586-9B5F-3532B87B93D0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E54F41B-75D5-471F-9187-384BD10C8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E99A070-0D10-4FD0-959D-54B40AD04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682" y="1008000"/>
            <a:ext cx="9974243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9777B06-12C0-49D3-A18F-49D1E0574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25080" y="2981545"/>
            <a:ext cx="77685" cy="77685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00">
                <a:schemeClr val="accent2">
                  <a:lumMod val="20000"/>
                  <a:lumOff val="80000"/>
                </a:schemeClr>
              </a:gs>
              <a:gs pos="65000">
                <a:srgbClr val="F7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651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6E0A9-A6A4-485E-A064-F6CCD0E6E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5BB0A-D9DD-4811-901D-2F0508167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5E4CC8-F17B-45C8-A7BD-EF0259D67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112073-BEF9-43BE-B7B5-F7A473285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339C-CF9E-4AF7-B71F-E8B1858A49E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BF6CD-16EA-497E-8CA4-AB6AA840B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70BE7-1279-4138-980C-537D75A31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897B-F450-4B12-81AC-C2628B8EB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558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D7325-B2FB-4497-A6EB-562F6744D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BD1A0-C4A8-460A-A809-5630A3D66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8EEFFE-D0BD-45C1-974E-FEC6F057D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A18CAB-76F0-476E-968B-62C03FB27F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8D3F35-584A-49D9-BD20-8A1B9F8FBA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60D241-6C39-418F-B11A-18B47D6B8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339C-CF9E-4AF7-B71F-E8B1858A49E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CD23B0-6D7B-429D-92DA-B1C6775B0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44207A-9631-4B50-822C-95BD4BB3E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897B-F450-4B12-81AC-C2628B8EB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580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DFF11-3DA2-48B8-9B94-F4BCB4E1B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1D523C-6654-43E5-8C09-FA132B0E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339C-CF9E-4AF7-B71F-E8B1858A49E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B62174-F265-4A6E-9E3F-0508404ED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7E755D-1204-4C65-86E0-AAB5AB874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897B-F450-4B12-81AC-C2628B8EB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239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522925-6190-4658-BA87-9B7206BC0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339C-CF9E-4AF7-B71F-E8B1858A49E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2ECD43-9B04-4C21-B43D-71BEE584C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D2F69-67D3-44D8-9A8E-4FF7C40E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897B-F450-4B12-81AC-C2628B8EB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216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BCC2-33F8-4FBC-B9EC-98870094E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2F680-4BA5-4A00-9CDC-8D14DFB04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7BA55-D437-45D9-B30A-5318284D9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F7B55-4045-476C-A500-A6BA62AE0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339C-CF9E-4AF7-B71F-E8B1858A49E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90A82-7257-44B9-900A-8645CA391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9ABBCF-7B2C-4DE1-90CA-3D6226D2A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897B-F450-4B12-81AC-C2628B8EB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201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CE77C-184D-4778-99A3-6AFAD12A1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18FD1B-4BB6-4D18-9511-B469A4AE9F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CE13F-27B5-49B6-90FE-4A8ADF41B4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BCEF25-6BF6-4D94-B8CA-1C77A57DB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339C-CF9E-4AF7-B71F-E8B1858A49E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C689E-C493-466F-8CE9-D33B3BBA8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0D5422-8D34-4D7D-A97D-CE13F8635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897B-F450-4B12-81AC-C2628B8EB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47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D1904-4958-48A0-AE72-3583A2C5A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3F1A34-F713-4996-B061-16F5E6CFF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48885-321E-45AD-8788-959BC21AF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339C-CF9E-4AF7-B71F-E8B1858A49E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62CFB-FB1F-4187-AD97-93A3D2C0F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3AFF9-91C7-40D8-BD6E-B5F89193E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897B-F450-4B12-81AC-C2628B8EB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30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97F2DD-8105-401B-BB01-6238E5BB09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3BD80-4E7C-4F0A-ADFA-642B9F45D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33229-2D2B-4386-B0F0-DC2039F15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339C-CF9E-4AF7-B71F-E8B1858A49E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3C9AB-1EB9-46ED-AE6A-1D02E961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EBFA8-E560-4A6E-A0EA-299416D6C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897B-F450-4B12-81AC-C2628B8EB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55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RISC-V foundation summit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33E40-A394-8B40-82D0-A3241F22E4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D180F1-8BAF-4D19-A977-72F3FBCEAA58}"/>
              </a:ext>
            </a:extLst>
          </p:cNvPr>
          <p:cNvSpPr/>
          <p:nvPr userDrawn="1"/>
        </p:nvSpPr>
        <p:spPr>
          <a:xfrm>
            <a:off x="304800" y="177800"/>
            <a:ext cx="13208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18" charset="0"/>
              <a:ea typeface="ＭＳ Ｐゴシック" pitchFamily="18" charset="-128"/>
              <a:cs typeface="ＭＳ Ｐゴシック" pitchFamily="18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EB3C09-CD28-448F-92A9-7737B819DD4C}"/>
              </a:ext>
            </a:extLst>
          </p:cNvPr>
          <p:cNvSpPr/>
          <p:nvPr userDrawn="1"/>
        </p:nvSpPr>
        <p:spPr>
          <a:xfrm>
            <a:off x="4368800" y="5643880"/>
            <a:ext cx="38608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18" charset="0"/>
              <a:ea typeface="ＭＳ Ｐゴシック" pitchFamily="18" charset="-128"/>
              <a:cs typeface="ＭＳ Ｐゴシック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8335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5E3B0AD5-3645-8443-891F-C0E1D9763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57894" y="2284616"/>
            <a:ext cx="1471544" cy="1471544"/>
          </a:xfrm>
          <a:prstGeom prst="ellipse">
            <a:avLst/>
          </a:prstGeom>
          <a:noFill/>
          <a:ln w="3175">
            <a:solidFill>
              <a:schemeClr val="bg1"/>
            </a:solidFill>
          </a:ln>
          <a:effectLst>
            <a:glow rad="165100">
              <a:schemeClr val="bg1">
                <a:alpha val="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 userDrawn="1">
            <p:ph type="pic" sz="quarter" idx="45" hasCustomPrompt="1"/>
          </p:nvPr>
        </p:nvSpPr>
        <p:spPr>
          <a:xfrm>
            <a:off x="6382770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883177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883177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E9B724A-B58C-CD4D-8980-C0DFE08B7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43613" y="2284616"/>
            <a:ext cx="1471544" cy="1471544"/>
          </a:xfrm>
          <a:prstGeom prst="ellipse">
            <a:avLst/>
          </a:prstGeom>
          <a:noFill/>
          <a:ln w="111125">
            <a:solidFill>
              <a:schemeClr val="bg1">
                <a:alpha val="6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 userDrawn="1">
            <p:ph type="pic" sz="quarter" idx="47" hasCustomPrompt="1"/>
          </p:nvPr>
        </p:nvSpPr>
        <p:spPr>
          <a:xfrm>
            <a:off x="8368489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7868896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7868896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8894D68-6E31-8646-BFD7-2C0D8C4CD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29332" y="2284616"/>
            <a:ext cx="1471544" cy="1471544"/>
          </a:xfrm>
          <a:prstGeom prst="ellipse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 userDrawn="1">
            <p:ph type="pic" sz="quarter" idx="48" hasCustomPrompt="1"/>
          </p:nvPr>
        </p:nvSpPr>
        <p:spPr>
          <a:xfrm>
            <a:off x="10354208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9854615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54615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0" name="Picture Placeholder 22">
            <a:extLst>
              <a:ext uri="{FF2B5EF4-FFF2-40B4-BE49-F238E27FC236}">
                <a16:creationId xmlns:a16="http://schemas.microsoft.com/office/drawing/2014/main" id="{785590BE-5BE1-4AF5-B0F8-7D999658F3F8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456330" y="0"/>
            <a:ext cx="4993814" cy="6760369"/>
          </a:xfrm>
          <a:solidFill>
            <a:schemeClr val="accent4">
              <a:lumMod val="50000"/>
            </a:schemeClr>
          </a:solidFill>
        </p:spPr>
        <p:txBody>
          <a:bodyPr lIns="0" tIns="1368000" rIns="0" bIns="0" anchor="t"/>
          <a:lstStyle>
            <a:lvl1pPr marL="0" indent="0" algn="ctr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Photo </a:t>
            </a:r>
            <a:br>
              <a:rPr lang="en-US" noProof="0" dirty="0"/>
            </a:br>
            <a:r>
              <a:rPr lang="en-US" noProof="0" dirty="0"/>
              <a:t>then Send to Back for overlay effect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4DBA9-43A9-4950-8C14-971E2AACAD93}"/>
              </a:ext>
            </a:extLst>
          </p:cNvPr>
          <p:cNvSpPr>
            <a:spLocks noGrp="1"/>
          </p:cNvSpPr>
          <p:nvPr userDrawn="1">
            <p:ph type="sldNum" sz="quarter" idx="50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BD91656C-40D7-4517-A75F-92EA6C2BC61F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56327" y="3149601"/>
            <a:ext cx="4993813" cy="3610768"/>
          </a:xfrm>
          <a:solidFill>
            <a:schemeClr val="tx1">
              <a:alpha val="70000"/>
            </a:schemeClr>
          </a:solidFill>
        </p:spPr>
        <p:txBody>
          <a:bodyPr rIns="252000" bIns="1188000" anchor="b"/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5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 style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4EFBEF46-9F40-4406-AE22-794A74FEF02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890787" y="5558599"/>
            <a:ext cx="4283297" cy="762024"/>
          </a:xfrm>
        </p:spPr>
        <p:txBody>
          <a:bodyPr/>
          <a:lstStyle>
            <a:lvl1pPr marL="0" indent="0" algn="r">
              <a:buNone/>
              <a:defRPr lang="en-ZA" sz="1800" kern="120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7C8985C-2F2E-4023-BF66-5BBA9C57A891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>
          <a:xfrm>
            <a:off x="5883177" y="6320622"/>
            <a:ext cx="4114800" cy="226714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9D3E8CF-7C38-4321-A56A-49D7CA2A8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97157" y="3025950"/>
            <a:ext cx="36000" cy="36000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00">
                <a:schemeClr val="accent2">
                  <a:lumMod val="20000"/>
                  <a:lumOff val="80000"/>
                </a:schemeClr>
              </a:gs>
              <a:gs pos="65000">
                <a:srgbClr val="F7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651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26A7FE8-1975-474D-B747-D7B028C10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1324" y="3136900"/>
            <a:ext cx="5008820" cy="3566319"/>
            <a:chOff x="441324" y="3897168"/>
            <a:chExt cx="5008820" cy="2806051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975FF3E-1E22-42B2-A043-163B207792B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0144" y="3897168"/>
              <a:ext cx="0" cy="2806051"/>
            </a:xfrm>
            <a:prstGeom prst="line">
              <a:avLst/>
            </a:prstGeom>
            <a:ln w="3175"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9571B2B-DE4E-494A-8C0A-567D1523D79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41324" y="3897168"/>
              <a:ext cx="0" cy="2806051"/>
            </a:xfrm>
            <a:prstGeom prst="line">
              <a:avLst/>
            </a:prstGeom>
            <a:ln w="3175"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4X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9D5DB0A-C96D-4B82-95B6-E7A7B8E6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1324" y="3136900"/>
            <a:ext cx="5008820" cy="3566319"/>
            <a:chOff x="441324" y="3897168"/>
            <a:chExt cx="5008820" cy="2806051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6D532F9-49C3-47DF-8512-4744419402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0144" y="3897168"/>
              <a:ext cx="0" cy="2806051"/>
            </a:xfrm>
            <a:prstGeom prst="line">
              <a:avLst/>
            </a:prstGeom>
            <a:ln w="3175"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18F5508-636D-4B8E-B220-493139AF231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41324" y="3897168"/>
              <a:ext cx="0" cy="2806051"/>
            </a:xfrm>
            <a:prstGeom prst="line">
              <a:avLst/>
            </a:prstGeom>
            <a:ln w="3175"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Picture Placeholder 22">
            <a:extLst>
              <a:ext uri="{FF2B5EF4-FFF2-40B4-BE49-F238E27FC236}">
                <a16:creationId xmlns:a16="http://schemas.microsoft.com/office/drawing/2014/main" id="{785590BE-5BE1-4AF5-B0F8-7D999658F3F8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456330" y="0"/>
            <a:ext cx="4993814" cy="6760369"/>
          </a:xfrm>
          <a:solidFill>
            <a:schemeClr val="accent4">
              <a:lumMod val="50000"/>
            </a:schemeClr>
          </a:solidFill>
        </p:spPr>
        <p:txBody>
          <a:bodyPr lIns="0" tIns="1368000" rIns="0" bIns="0" anchor="t"/>
          <a:lstStyle>
            <a:lvl1pPr marL="0" indent="0" algn="ctr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Photo </a:t>
            </a:r>
            <a:br>
              <a:rPr lang="en-US" noProof="0" dirty="0"/>
            </a:br>
            <a:r>
              <a:rPr lang="en-US" noProof="0" dirty="0"/>
              <a:t>then Send to Back for overlay effect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4DBA9-43A9-4950-8C14-971E2AACAD93}"/>
              </a:ext>
            </a:extLst>
          </p:cNvPr>
          <p:cNvSpPr>
            <a:spLocks noGrp="1"/>
          </p:cNvSpPr>
          <p:nvPr userDrawn="1">
            <p:ph type="sldNum" sz="quarter" idx="50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BD91656C-40D7-4517-A75F-92EA6C2BC61F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56327" y="3149601"/>
            <a:ext cx="4993813" cy="3610768"/>
          </a:xfrm>
          <a:solidFill>
            <a:schemeClr val="tx1">
              <a:alpha val="70000"/>
            </a:schemeClr>
          </a:solidFill>
        </p:spPr>
        <p:txBody>
          <a:bodyPr rIns="252000" bIns="1188000" anchor="b"/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5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 style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4EFBEF46-9F40-4406-AE22-794A74FEF02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890787" y="5558599"/>
            <a:ext cx="4283297" cy="762024"/>
          </a:xfrm>
        </p:spPr>
        <p:txBody>
          <a:bodyPr/>
          <a:lstStyle>
            <a:lvl1pPr marL="0" indent="0" algn="r">
              <a:buNone/>
              <a:defRPr lang="en-ZA" sz="1800" kern="120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7C8985C-2F2E-4023-BF66-5BBA9C57A891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>
          <a:xfrm>
            <a:off x="5883177" y="6320622"/>
            <a:ext cx="4114800" cy="226714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90CA185-E043-470F-95CF-875B22903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01332" y="773488"/>
            <a:ext cx="1216152" cy="1216152"/>
          </a:xfrm>
          <a:prstGeom prst="ellipse">
            <a:avLst/>
          </a:prstGeom>
          <a:noFill/>
          <a:ln w="111125">
            <a:solidFill>
              <a:schemeClr val="bg1">
                <a:alpha val="6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3" name="Picture Placeholder 15">
            <a:extLst>
              <a:ext uri="{FF2B5EF4-FFF2-40B4-BE49-F238E27FC236}">
                <a16:creationId xmlns:a16="http://schemas.microsoft.com/office/drawing/2014/main" id="{B284336B-BAAE-481C-8386-97B014DFC438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7398512" y="1070668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FDB63C1-8C36-4108-975B-33B0DBB80A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98919" y="23100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A75A12D0-6487-4916-9346-CEBAF2AFB7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8919" y="270259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1A887C7-02BE-4F5E-8DCF-A46A0C580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32191" y="773488"/>
            <a:ext cx="1216152" cy="1216152"/>
          </a:xfrm>
          <a:prstGeom prst="ellipse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B5A932A2-E3A1-45CA-994D-EEDA802E0EAD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9529371" y="1070668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BBCF784F-456C-4904-BC40-A4B0A58C64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29778" y="23100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73EE3E7-3A9B-466C-9FD3-98D33887F40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29778" y="270259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2D0F7D1-0D65-4376-B381-E7B5C5F9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00354" y="3771131"/>
            <a:ext cx="1216152" cy="1216152"/>
          </a:xfrm>
          <a:prstGeom prst="ellipse">
            <a:avLst/>
          </a:prstGeom>
          <a:noFill/>
          <a:ln w="3175">
            <a:solidFill>
              <a:schemeClr val="bg1"/>
            </a:solidFill>
          </a:ln>
          <a:effectLst>
            <a:glow rad="165100">
              <a:schemeClr val="bg1">
                <a:alpha val="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FB596127-06BD-4C58-8ACA-B5598699CDCC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397534" y="4068311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9D601562-9249-47A2-9550-804AE9F10FD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898919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F8B9D875-2C45-4EDA-9273-6A61CA99C81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898919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402406B-416D-47F8-A75D-831B8879A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31213" y="3771131"/>
            <a:ext cx="1216152" cy="1216152"/>
          </a:xfrm>
          <a:prstGeom prst="ellipse">
            <a:avLst/>
          </a:prstGeom>
          <a:noFill/>
          <a:ln w="111125">
            <a:solidFill>
              <a:schemeClr val="bg1">
                <a:alpha val="6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41" name="Picture Placeholder 15">
            <a:extLst>
              <a:ext uri="{FF2B5EF4-FFF2-40B4-BE49-F238E27FC236}">
                <a16:creationId xmlns:a16="http://schemas.microsoft.com/office/drawing/2014/main" id="{52443373-B630-41A4-AD86-A84619AC81F1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9528393" y="4068311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6BDB8BBD-CC0D-49EF-B446-80DF35EDE4F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029778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A277C0EF-3DAB-495B-AA7A-69450D86197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029778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E1008A4-54EE-4B43-9BCF-279C5CEA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39289" y="3753131"/>
            <a:ext cx="36000" cy="36000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00">
                <a:schemeClr val="accent2">
                  <a:lumMod val="20000"/>
                  <a:lumOff val="80000"/>
                </a:schemeClr>
              </a:gs>
              <a:gs pos="65000">
                <a:srgbClr val="F7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651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BD3F08B-8063-4DB3-9FBB-D9B9215CB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93206" y="1345564"/>
            <a:ext cx="36000" cy="36000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00">
                <a:schemeClr val="accent2">
                  <a:lumMod val="20000"/>
                  <a:lumOff val="80000"/>
                </a:schemeClr>
              </a:gs>
              <a:gs pos="65000">
                <a:srgbClr val="F7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651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240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4965CF9A-6F29-4DC3-B1BB-34A23DB8E5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6167" y="799242"/>
            <a:ext cx="10705833" cy="6195852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6D532F9-49C3-47DF-8512-474441940275}"/>
              </a:ext>
            </a:extLst>
          </p:cNvPr>
          <p:cNvCxnSpPr>
            <a:cxnSpLocks/>
          </p:cNvCxnSpPr>
          <p:nvPr userDrawn="1"/>
        </p:nvCxnSpPr>
        <p:spPr>
          <a:xfrm>
            <a:off x="5450144" y="1230900"/>
            <a:ext cx="0" cy="5472319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18F5508-636D-4B8E-B220-493139AF2313}"/>
              </a:ext>
            </a:extLst>
          </p:cNvPr>
          <p:cNvCxnSpPr>
            <a:cxnSpLocks/>
          </p:cNvCxnSpPr>
          <p:nvPr userDrawn="1"/>
        </p:nvCxnSpPr>
        <p:spPr>
          <a:xfrm>
            <a:off x="441324" y="1230900"/>
            <a:ext cx="0" cy="5472319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4DBA9-43A9-4950-8C14-971E2AACAD93}"/>
              </a:ext>
            </a:extLst>
          </p:cNvPr>
          <p:cNvSpPr>
            <a:spLocks noGrp="1"/>
          </p:cNvSpPr>
          <p:nvPr userDrawn="1">
            <p:ph type="sldNum" sz="quarter" idx="50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BD91656C-40D7-4517-A75F-92EA6C2BC61F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56327" y="1288050"/>
            <a:ext cx="4993813" cy="5472319"/>
          </a:xfrm>
          <a:solidFill>
            <a:schemeClr val="tx1">
              <a:alpha val="70000"/>
            </a:schemeClr>
          </a:solidFill>
        </p:spPr>
        <p:txBody>
          <a:bodyPr tIns="288000" rIns="252000" bIns="1188000" anchor="t"/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5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 style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4EFBEF46-9F40-4406-AE22-794A74FEF02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890787" y="2971788"/>
            <a:ext cx="4283297" cy="474448"/>
          </a:xfrm>
        </p:spPr>
        <p:txBody>
          <a:bodyPr/>
          <a:lstStyle>
            <a:lvl1pPr marL="0" indent="0" algn="r">
              <a:buNone/>
              <a:defRPr lang="en-ZA" sz="1800" kern="120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7C8985C-2F2E-4023-BF66-5BBA9C57A891}"/>
              </a:ext>
            </a:extLst>
          </p:cNvPr>
          <p:cNvSpPr>
            <a:spLocks noGrp="1"/>
          </p:cNvSpPr>
          <p:nvPr userDrawn="1">
            <p:ph type="ftr" sz="quarter" idx="51"/>
          </p:nvPr>
        </p:nvSpPr>
        <p:spPr>
          <a:xfrm>
            <a:off x="5883177" y="6320622"/>
            <a:ext cx="4114800" cy="226714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3F940399-0EA2-4F26-93EA-6EF93D869CE8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6488111" y="1288050"/>
            <a:ext cx="5703889" cy="4320000"/>
          </a:xfrm>
          <a:solidFill>
            <a:schemeClr val="tx1"/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your Screen Design here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3DD41659-75CD-4A77-8E99-4A04870C7FE0}"/>
              </a:ext>
            </a:extLst>
          </p:cNvPr>
          <p:cNvSpPr>
            <a:spLocks noGrp="1"/>
          </p:cNvSpPr>
          <p:nvPr userDrawn="1">
            <p:ph idx="52" hasCustomPrompt="1"/>
          </p:nvPr>
        </p:nvSpPr>
        <p:spPr>
          <a:xfrm>
            <a:off x="890787" y="3639469"/>
            <a:ext cx="4283297" cy="18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688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968" y="3314505"/>
            <a:ext cx="3069500" cy="30519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3360" y="3314701"/>
            <a:ext cx="3069500" cy="305119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E124F1-8800-42C8-84AC-ADC1E7ED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E0BC414-34B2-428E-A2A3-9A586561984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552ADA-7D42-4A8D-A7EE-45243B68806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9527026-8CF5-41F5-92D1-B7C6EF5B81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1682" y="1008000"/>
            <a:ext cx="9974243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54997" y="2207063"/>
            <a:ext cx="3120238" cy="3120238"/>
          </a:xfrm>
          <a:prstGeom prst="ellipse">
            <a:avLst/>
          </a:prstGeom>
          <a:noFill/>
          <a:ln w="111125">
            <a:solidFill>
              <a:schemeClr val="bg1">
                <a:alpha val="6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noProof="0"/>
              <a:t>Section Header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1800" y="1593150"/>
            <a:ext cx="4348065" cy="4348065"/>
          </a:xfrm>
          <a:prstGeom prst="ellipse">
            <a:avLst/>
          </a:prstGeom>
          <a:noFill/>
          <a:ln w="3175">
            <a:solidFill>
              <a:schemeClr val="bg1"/>
            </a:solidFill>
          </a:ln>
          <a:effectLst>
            <a:glow rad="165100">
              <a:schemeClr val="bg1">
                <a:alpha val="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noProof="0"/>
              <a:t>Section Header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23559" y="1864921"/>
            <a:ext cx="3804522" cy="3804522"/>
          </a:xfrm>
          <a:prstGeom prst="ellipse">
            <a:avLst/>
          </a:prstGeom>
          <a:solidFill>
            <a:schemeClr val="accent2">
              <a:alpha val="10000"/>
            </a:schemeClr>
          </a:solidFill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dirty="0"/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30F96C7-098F-4133-9155-82499E25F7EC}"/>
              </a:ext>
            </a:extLst>
          </p:cNvPr>
          <p:cNvSpPr/>
          <p:nvPr userDrawn="1"/>
        </p:nvSpPr>
        <p:spPr>
          <a:xfrm>
            <a:off x="4123560" y="2671832"/>
            <a:ext cx="646927" cy="2190705"/>
          </a:xfrm>
          <a:custGeom>
            <a:avLst/>
            <a:gdLst>
              <a:gd name="connsiteX0" fmla="*/ 348641 w 646927"/>
              <a:gd name="connsiteY0" fmla="*/ 0 h 2190705"/>
              <a:gd name="connsiteX1" fmla="*/ 384533 w 646927"/>
              <a:gd name="connsiteY1" fmla="*/ 59080 h 2190705"/>
              <a:gd name="connsiteX2" fmla="*/ 646927 w 646927"/>
              <a:gd name="connsiteY2" fmla="*/ 1095353 h 2190705"/>
              <a:gd name="connsiteX3" fmla="*/ 384533 w 646927"/>
              <a:gd name="connsiteY3" fmla="*/ 2131626 h 2190705"/>
              <a:gd name="connsiteX4" fmla="*/ 348642 w 646927"/>
              <a:gd name="connsiteY4" fmla="*/ 2190705 h 2190705"/>
              <a:gd name="connsiteX5" fmla="*/ 324877 w 646927"/>
              <a:gd name="connsiteY5" fmla="*/ 2158925 h 2190705"/>
              <a:gd name="connsiteX6" fmla="*/ 0 w 646927"/>
              <a:gd name="connsiteY6" fmla="*/ 1095352 h 2190705"/>
              <a:gd name="connsiteX7" fmla="*/ 324877 w 646927"/>
              <a:gd name="connsiteY7" fmla="*/ 31780 h 219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6927" h="2190705">
                <a:moveTo>
                  <a:pt x="348641" y="0"/>
                </a:moveTo>
                <a:lnTo>
                  <a:pt x="384533" y="59080"/>
                </a:lnTo>
                <a:cubicBezTo>
                  <a:pt x="551874" y="367126"/>
                  <a:pt x="646927" y="720139"/>
                  <a:pt x="646927" y="1095353"/>
                </a:cubicBezTo>
                <a:cubicBezTo>
                  <a:pt x="646927" y="1470567"/>
                  <a:pt x="551874" y="1823580"/>
                  <a:pt x="384533" y="2131626"/>
                </a:cubicBezTo>
                <a:lnTo>
                  <a:pt x="348642" y="2190705"/>
                </a:lnTo>
                <a:lnTo>
                  <a:pt x="324877" y="2158925"/>
                </a:lnTo>
                <a:cubicBezTo>
                  <a:pt x="119767" y="1855322"/>
                  <a:pt x="0" y="1489323"/>
                  <a:pt x="0" y="1095352"/>
                </a:cubicBezTo>
                <a:cubicBezTo>
                  <a:pt x="0" y="701381"/>
                  <a:pt x="119767" y="335383"/>
                  <a:pt x="324877" y="31780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/>
          <a:p>
            <a:pPr marL="266700" lvl="0" indent="-26670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46AA56D-F7DE-4D68-A178-7B35A0A68A2C}"/>
              </a:ext>
            </a:extLst>
          </p:cNvPr>
          <p:cNvSpPr/>
          <p:nvPr userDrawn="1"/>
        </p:nvSpPr>
        <p:spPr>
          <a:xfrm>
            <a:off x="7445617" y="2900739"/>
            <a:ext cx="473084" cy="1732886"/>
          </a:xfrm>
          <a:custGeom>
            <a:avLst/>
            <a:gdLst>
              <a:gd name="connsiteX0" fmla="*/ 262899 w 473084"/>
              <a:gd name="connsiteY0" fmla="*/ 0 h 1732886"/>
              <a:gd name="connsiteX1" fmla="*/ 323595 w 473084"/>
              <a:gd name="connsiteY1" fmla="*/ 125997 h 1732886"/>
              <a:gd name="connsiteX2" fmla="*/ 473084 w 473084"/>
              <a:gd name="connsiteY2" fmla="*/ 866443 h 1732886"/>
              <a:gd name="connsiteX3" fmla="*/ 323595 w 473084"/>
              <a:gd name="connsiteY3" fmla="*/ 1606889 h 1732886"/>
              <a:gd name="connsiteX4" fmla="*/ 262899 w 473084"/>
              <a:gd name="connsiteY4" fmla="*/ 1732886 h 1732886"/>
              <a:gd name="connsiteX5" fmla="*/ 188298 w 473084"/>
              <a:gd name="connsiteY5" fmla="*/ 1610089 h 1732886"/>
              <a:gd name="connsiteX6" fmla="*/ 0 w 473084"/>
              <a:gd name="connsiteY6" fmla="*/ 866443 h 1732886"/>
              <a:gd name="connsiteX7" fmla="*/ 188298 w 473084"/>
              <a:gd name="connsiteY7" fmla="*/ 122798 h 173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3084" h="1732886">
                <a:moveTo>
                  <a:pt x="262899" y="0"/>
                </a:moveTo>
                <a:lnTo>
                  <a:pt x="323595" y="125997"/>
                </a:lnTo>
                <a:cubicBezTo>
                  <a:pt x="419855" y="353581"/>
                  <a:pt x="473084" y="603796"/>
                  <a:pt x="473084" y="866443"/>
                </a:cubicBezTo>
                <a:cubicBezTo>
                  <a:pt x="473084" y="1129091"/>
                  <a:pt x="419855" y="1379306"/>
                  <a:pt x="323595" y="1606889"/>
                </a:cubicBezTo>
                <a:lnTo>
                  <a:pt x="262899" y="1732886"/>
                </a:lnTo>
                <a:lnTo>
                  <a:pt x="188298" y="1610089"/>
                </a:lnTo>
                <a:cubicBezTo>
                  <a:pt x="68212" y="1389030"/>
                  <a:pt x="0" y="1135702"/>
                  <a:pt x="0" y="866443"/>
                </a:cubicBezTo>
                <a:cubicBezTo>
                  <a:pt x="0" y="597184"/>
                  <a:pt x="68212" y="343856"/>
                  <a:pt x="188298" y="122798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/>
          <a:p>
            <a:pPr marL="266700" lvl="0" indent="-26670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00023" y="2091388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15832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20011" y="20913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35820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63617" y="20913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25116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E60A3F-C4C6-4B36-95C8-D6B9BFEAB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73C13C2-0AB1-4148-839D-5541DF3B6FAA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D3335684-35F6-427A-9110-6965E7EACD9E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7968EE05-411F-4127-9247-9A4C13FA0F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682" y="1008000"/>
            <a:ext cx="9974243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F184B85-CF0D-4108-84D1-D399A7A65D56}"/>
              </a:ext>
            </a:extLst>
          </p:cNvPr>
          <p:cNvSpPr/>
          <p:nvPr userDrawn="1"/>
        </p:nvSpPr>
        <p:spPr>
          <a:xfrm>
            <a:off x="7431629" y="3729282"/>
            <a:ext cx="77685" cy="77685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00">
                <a:schemeClr val="accent2">
                  <a:lumMod val="20000"/>
                  <a:lumOff val="80000"/>
                </a:schemeClr>
              </a:gs>
              <a:gs pos="65000">
                <a:srgbClr val="F7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651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16725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1694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1400" y="1069941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1400" y="5983879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10800" y="3354600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5FA8FA-BF7A-4B3E-8DB9-5EC31D50B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E0CE7-9A60-466A-9250-F9584A52198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06C98-179A-4BE0-854E-C0F1796375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B6CB7A4-3F87-40B5-90E8-CDBE273668A3}"/>
              </a:ext>
            </a:extLst>
          </p:cNvPr>
          <p:cNvSpPr/>
          <p:nvPr userDrawn="1"/>
        </p:nvSpPr>
        <p:spPr>
          <a:xfrm>
            <a:off x="11580000" y="6704160"/>
            <a:ext cx="612000" cy="153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8A2F97-6D60-46FC-A9F8-936208153882}"/>
              </a:ext>
            </a:extLst>
          </p:cNvPr>
          <p:cNvSpPr/>
          <p:nvPr userDrawn="1"/>
        </p:nvSpPr>
        <p:spPr>
          <a:xfrm>
            <a:off x="0" y="6704160"/>
            <a:ext cx="11601450" cy="15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82" y="432000"/>
            <a:ext cx="9973553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1682" y="1152000"/>
            <a:ext cx="10999767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1682" y="6320622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1450" y="6687111"/>
            <a:ext cx="548755" cy="153841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DBAFA2-F5E0-42BB-B15D-53BACE961ED2}"/>
              </a:ext>
            </a:extLst>
          </p:cNvPr>
          <p:cNvSpPr/>
          <p:nvPr userDrawn="1"/>
        </p:nvSpPr>
        <p:spPr>
          <a:xfrm>
            <a:off x="0" y="6550320"/>
            <a:ext cx="12192000" cy="153840"/>
          </a:xfrm>
          <a:prstGeom prst="rect">
            <a:avLst/>
          </a:prstGeom>
          <a:gradFill flip="none" rotWithShape="1">
            <a:gsLst>
              <a:gs pos="40000">
                <a:schemeClr val="bg1">
                  <a:alpha val="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6C6166-9995-4AC2-908A-BD0A7D95E815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6915" y="243494"/>
            <a:ext cx="937857" cy="72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84" r:id="rId5"/>
    <p:sldLayoutId id="2147483685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3" r:id="rId14"/>
    <p:sldLayoutId id="2147483675" r:id="rId15"/>
    <p:sldLayoutId id="2147483679" r:id="rId16"/>
    <p:sldLayoutId id="2147483680" r:id="rId17"/>
    <p:sldLayoutId id="2147483682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  <p:sldLayoutId id="2147483686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5CA7-1633-412E-B2FB-05D49CDF0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69ED6-5181-4CD7-9C88-92128A564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1EE3D-D15E-4DAB-8BDD-FAB3464207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C339C-CF9E-4AF7-B71F-E8B1858A49E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F8FD9-EB9E-4946-BD37-F0E802CAD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44FEC-CDE3-4BE1-96AF-30C8CB537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5897B-F450-4B12-81AC-C2628B8EB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9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3" Type="http://schemas.openxmlformats.org/officeDocument/2006/relationships/image" Target="../media/image4.png"/><Relationship Id="rId7" Type="http://schemas.openxmlformats.org/officeDocument/2006/relationships/image" Target="../media/image228.png"/><Relationship Id="rId2" Type="http://schemas.openxmlformats.org/officeDocument/2006/relationships/image" Target="../media/image224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7.png"/><Relationship Id="rId5" Type="http://schemas.openxmlformats.org/officeDocument/2006/relationships/image" Target="../media/image226.png"/><Relationship Id="rId4" Type="http://schemas.openxmlformats.org/officeDocument/2006/relationships/image" Target="../media/image2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8.png"/><Relationship Id="rId21" Type="http://schemas.openxmlformats.org/officeDocument/2006/relationships/image" Target="../media/image36.jpeg"/><Relationship Id="rId42" Type="http://schemas.openxmlformats.org/officeDocument/2006/relationships/image" Target="../media/image57.png"/><Relationship Id="rId63" Type="http://schemas.openxmlformats.org/officeDocument/2006/relationships/image" Target="../media/image78.jpg"/><Relationship Id="rId84" Type="http://schemas.openxmlformats.org/officeDocument/2006/relationships/image" Target="../media/image95.png"/><Relationship Id="rId138" Type="http://schemas.openxmlformats.org/officeDocument/2006/relationships/image" Target="../media/image149.png"/><Relationship Id="rId159" Type="http://schemas.openxmlformats.org/officeDocument/2006/relationships/image" Target="../media/image170.png"/><Relationship Id="rId170" Type="http://schemas.openxmlformats.org/officeDocument/2006/relationships/image" Target="../media/image181.png"/><Relationship Id="rId191" Type="http://schemas.openxmlformats.org/officeDocument/2006/relationships/image" Target="../media/image198.png"/><Relationship Id="rId205" Type="http://schemas.openxmlformats.org/officeDocument/2006/relationships/image" Target="../media/image212.png"/><Relationship Id="rId226" Type="http://schemas.openxmlformats.org/officeDocument/2006/relationships/image" Target="../media/image17.wmf"/><Relationship Id="rId107" Type="http://schemas.openxmlformats.org/officeDocument/2006/relationships/image" Target="../media/image118.png"/><Relationship Id="rId11" Type="http://schemas.openxmlformats.org/officeDocument/2006/relationships/image" Target="../media/image26.png"/><Relationship Id="rId32" Type="http://schemas.openxmlformats.org/officeDocument/2006/relationships/image" Target="../media/image47.png"/><Relationship Id="rId53" Type="http://schemas.openxmlformats.org/officeDocument/2006/relationships/image" Target="../media/image68.png"/><Relationship Id="rId74" Type="http://schemas.openxmlformats.org/officeDocument/2006/relationships/image" Target="../media/image89.png"/><Relationship Id="rId128" Type="http://schemas.openxmlformats.org/officeDocument/2006/relationships/image" Target="../media/image139.png"/><Relationship Id="rId149" Type="http://schemas.openxmlformats.org/officeDocument/2006/relationships/image" Target="../media/image160.png"/><Relationship Id="rId5" Type="http://schemas.openxmlformats.org/officeDocument/2006/relationships/image" Target="../media/image20.jpeg"/><Relationship Id="rId95" Type="http://schemas.openxmlformats.org/officeDocument/2006/relationships/image" Target="../media/image106.png"/><Relationship Id="rId160" Type="http://schemas.openxmlformats.org/officeDocument/2006/relationships/image" Target="../media/image171.png"/><Relationship Id="rId181" Type="http://schemas.openxmlformats.org/officeDocument/2006/relationships/image" Target="../media/image190.png"/><Relationship Id="rId216" Type="http://schemas.openxmlformats.org/officeDocument/2006/relationships/image" Target="../media/image217.png"/><Relationship Id="rId22" Type="http://schemas.openxmlformats.org/officeDocument/2006/relationships/image" Target="../media/image37.png"/><Relationship Id="rId43" Type="http://schemas.openxmlformats.org/officeDocument/2006/relationships/image" Target="../media/image58.png"/><Relationship Id="rId64" Type="http://schemas.openxmlformats.org/officeDocument/2006/relationships/image" Target="../media/image79.png"/><Relationship Id="rId118" Type="http://schemas.openxmlformats.org/officeDocument/2006/relationships/image" Target="../media/image129.png"/><Relationship Id="rId139" Type="http://schemas.openxmlformats.org/officeDocument/2006/relationships/image" Target="../media/image150.png"/><Relationship Id="rId85" Type="http://schemas.openxmlformats.org/officeDocument/2006/relationships/image" Target="../media/image96.png"/><Relationship Id="rId150" Type="http://schemas.openxmlformats.org/officeDocument/2006/relationships/image" Target="../media/image161.jpg"/><Relationship Id="rId171" Type="http://schemas.openxmlformats.org/officeDocument/2006/relationships/image" Target="../media/image182.svg"/><Relationship Id="rId192" Type="http://schemas.openxmlformats.org/officeDocument/2006/relationships/image" Target="../media/image199.svg"/><Relationship Id="rId206" Type="http://schemas.openxmlformats.org/officeDocument/2006/relationships/image" Target="../media/image213.svg"/><Relationship Id="rId227" Type="http://schemas.openxmlformats.org/officeDocument/2006/relationships/image" Target="../media/image222.jpeg"/><Relationship Id="rId12" Type="http://schemas.openxmlformats.org/officeDocument/2006/relationships/image" Target="../media/image27.jpeg"/><Relationship Id="rId33" Type="http://schemas.openxmlformats.org/officeDocument/2006/relationships/image" Target="../media/image48.png"/><Relationship Id="rId108" Type="http://schemas.openxmlformats.org/officeDocument/2006/relationships/image" Target="../media/image119.jpg"/><Relationship Id="rId129" Type="http://schemas.openxmlformats.org/officeDocument/2006/relationships/image" Target="../media/image140.jpeg"/><Relationship Id="rId54" Type="http://schemas.openxmlformats.org/officeDocument/2006/relationships/image" Target="../media/image69.jpeg"/><Relationship Id="rId75" Type="http://schemas.openxmlformats.org/officeDocument/2006/relationships/oleObject" Target="../embeddings/oleObject1.bin"/><Relationship Id="rId96" Type="http://schemas.openxmlformats.org/officeDocument/2006/relationships/image" Target="../media/image107.svg"/><Relationship Id="rId140" Type="http://schemas.openxmlformats.org/officeDocument/2006/relationships/image" Target="../media/image151.png"/><Relationship Id="rId161" Type="http://schemas.openxmlformats.org/officeDocument/2006/relationships/image" Target="../media/image172.jpeg"/><Relationship Id="rId182" Type="http://schemas.openxmlformats.org/officeDocument/2006/relationships/image" Target="../media/image191.png"/><Relationship Id="rId217" Type="http://schemas.openxmlformats.org/officeDocument/2006/relationships/image" Target="../media/image218.jpeg"/><Relationship Id="rId6" Type="http://schemas.openxmlformats.org/officeDocument/2006/relationships/image" Target="../media/image21.png"/><Relationship Id="rId23" Type="http://schemas.openxmlformats.org/officeDocument/2006/relationships/image" Target="../media/image38.png"/><Relationship Id="rId119" Type="http://schemas.openxmlformats.org/officeDocument/2006/relationships/image" Target="../media/image130.png"/><Relationship Id="rId44" Type="http://schemas.openxmlformats.org/officeDocument/2006/relationships/image" Target="../media/image59.png"/><Relationship Id="rId65" Type="http://schemas.openxmlformats.org/officeDocument/2006/relationships/image" Target="../media/image80.png"/><Relationship Id="rId86" Type="http://schemas.openxmlformats.org/officeDocument/2006/relationships/image" Target="../media/image97.png"/><Relationship Id="rId130" Type="http://schemas.openxmlformats.org/officeDocument/2006/relationships/image" Target="../media/image141.png"/><Relationship Id="rId151" Type="http://schemas.openxmlformats.org/officeDocument/2006/relationships/image" Target="../media/image162.jpeg"/><Relationship Id="rId172" Type="http://schemas.openxmlformats.org/officeDocument/2006/relationships/image" Target="../media/image183.png"/><Relationship Id="rId193" Type="http://schemas.openxmlformats.org/officeDocument/2006/relationships/image" Target="../media/image200.png"/><Relationship Id="rId207" Type="http://schemas.openxmlformats.org/officeDocument/2006/relationships/oleObject" Target="../embeddings/oleObject5.bin"/><Relationship Id="rId228" Type="http://schemas.openxmlformats.org/officeDocument/2006/relationships/image" Target="../media/image223.jpeg"/><Relationship Id="rId13" Type="http://schemas.openxmlformats.org/officeDocument/2006/relationships/image" Target="../media/image28.png"/><Relationship Id="rId109" Type="http://schemas.openxmlformats.org/officeDocument/2006/relationships/image" Target="../media/image120.jpg"/><Relationship Id="rId34" Type="http://schemas.openxmlformats.org/officeDocument/2006/relationships/image" Target="../media/image49.png"/><Relationship Id="rId55" Type="http://schemas.openxmlformats.org/officeDocument/2006/relationships/image" Target="../media/image70.png"/><Relationship Id="rId76" Type="http://schemas.openxmlformats.org/officeDocument/2006/relationships/image" Target="../media/image8.wmf"/><Relationship Id="rId97" Type="http://schemas.openxmlformats.org/officeDocument/2006/relationships/image" Target="../media/image108.png"/><Relationship Id="rId120" Type="http://schemas.openxmlformats.org/officeDocument/2006/relationships/image" Target="../media/image131.jpeg"/><Relationship Id="rId141" Type="http://schemas.openxmlformats.org/officeDocument/2006/relationships/image" Target="../media/image152.jpeg"/><Relationship Id="rId7" Type="http://schemas.openxmlformats.org/officeDocument/2006/relationships/image" Target="../media/image22.png"/><Relationship Id="rId162" Type="http://schemas.openxmlformats.org/officeDocument/2006/relationships/image" Target="../media/image173.png"/><Relationship Id="rId183" Type="http://schemas.openxmlformats.org/officeDocument/2006/relationships/image" Target="../media/image192.jpeg"/><Relationship Id="rId218" Type="http://schemas.openxmlformats.org/officeDocument/2006/relationships/image" Target="../media/image219.png"/><Relationship Id="rId24" Type="http://schemas.openxmlformats.org/officeDocument/2006/relationships/image" Target="../media/image39.jpeg"/><Relationship Id="rId45" Type="http://schemas.openxmlformats.org/officeDocument/2006/relationships/image" Target="../media/image60.jpeg"/><Relationship Id="rId66" Type="http://schemas.openxmlformats.org/officeDocument/2006/relationships/image" Target="../media/image81.jpeg"/><Relationship Id="rId87" Type="http://schemas.openxmlformats.org/officeDocument/2006/relationships/image" Target="../media/image98.jpeg"/><Relationship Id="rId110" Type="http://schemas.openxmlformats.org/officeDocument/2006/relationships/image" Target="../media/image121.png"/><Relationship Id="rId131" Type="http://schemas.openxmlformats.org/officeDocument/2006/relationships/image" Target="../media/image142.png"/><Relationship Id="rId152" Type="http://schemas.openxmlformats.org/officeDocument/2006/relationships/image" Target="../media/image163.png"/><Relationship Id="rId173" Type="http://schemas.openxmlformats.org/officeDocument/2006/relationships/image" Target="../media/image184.jpg"/><Relationship Id="rId194" Type="http://schemas.openxmlformats.org/officeDocument/2006/relationships/image" Target="../media/image201.jpeg"/><Relationship Id="rId208" Type="http://schemas.openxmlformats.org/officeDocument/2006/relationships/image" Target="../media/image12.wmf"/><Relationship Id="rId229" Type="http://schemas.openxmlformats.org/officeDocument/2006/relationships/oleObject" Target="../embeddings/oleObject11.bin"/><Relationship Id="rId14" Type="http://schemas.openxmlformats.org/officeDocument/2006/relationships/image" Target="../media/image29.png"/><Relationship Id="rId35" Type="http://schemas.openxmlformats.org/officeDocument/2006/relationships/image" Target="../media/image50.png"/><Relationship Id="rId56" Type="http://schemas.openxmlformats.org/officeDocument/2006/relationships/image" Target="../media/image71.png"/><Relationship Id="rId77" Type="http://schemas.openxmlformats.org/officeDocument/2006/relationships/oleObject" Target="../embeddings/oleObject2.bin"/><Relationship Id="rId100" Type="http://schemas.openxmlformats.org/officeDocument/2006/relationships/image" Target="../media/image111.png"/><Relationship Id="rId8" Type="http://schemas.openxmlformats.org/officeDocument/2006/relationships/image" Target="../media/image23.png"/><Relationship Id="rId98" Type="http://schemas.openxmlformats.org/officeDocument/2006/relationships/image" Target="../media/image109.png"/><Relationship Id="rId121" Type="http://schemas.openxmlformats.org/officeDocument/2006/relationships/image" Target="../media/image132.png"/><Relationship Id="rId142" Type="http://schemas.openxmlformats.org/officeDocument/2006/relationships/image" Target="../media/image153.jpeg"/><Relationship Id="rId163" Type="http://schemas.openxmlformats.org/officeDocument/2006/relationships/image" Target="../media/image174.png"/><Relationship Id="rId184" Type="http://schemas.openxmlformats.org/officeDocument/2006/relationships/image" Target="../media/image193.jpeg"/><Relationship Id="rId219" Type="http://schemas.openxmlformats.org/officeDocument/2006/relationships/oleObject" Target="../embeddings/oleObject8.bin"/><Relationship Id="rId230" Type="http://schemas.openxmlformats.org/officeDocument/2006/relationships/image" Target="../media/image18.wmf"/><Relationship Id="rId25" Type="http://schemas.openxmlformats.org/officeDocument/2006/relationships/image" Target="../media/image40.png"/><Relationship Id="rId46" Type="http://schemas.openxmlformats.org/officeDocument/2006/relationships/image" Target="../media/image61.png"/><Relationship Id="rId67" Type="http://schemas.openxmlformats.org/officeDocument/2006/relationships/image" Target="../media/image82.jpeg"/><Relationship Id="rId116" Type="http://schemas.openxmlformats.org/officeDocument/2006/relationships/image" Target="../media/image127.png"/><Relationship Id="rId137" Type="http://schemas.openxmlformats.org/officeDocument/2006/relationships/image" Target="../media/image148.png"/><Relationship Id="rId158" Type="http://schemas.openxmlformats.org/officeDocument/2006/relationships/image" Target="../media/image169.png"/><Relationship Id="rId20" Type="http://schemas.openxmlformats.org/officeDocument/2006/relationships/image" Target="../media/image35.png"/><Relationship Id="rId41" Type="http://schemas.openxmlformats.org/officeDocument/2006/relationships/image" Target="../media/image56.png"/><Relationship Id="rId62" Type="http://schemas.openxmlformats.org/officeDocument/2006/relationships/image" Target="../media/image77.png"/><Relationship Id="rId83" Type="http://schemas.openxmlformats.org/officeDocument/2006/relationships/image" Target="../media/image94.png"/><Relationship Id="rId88" Type="http://schemas.openxmlformats.org/officeDocument/2006/relationships/image" Target="../media/image99.png"/><Relationship Id="rId111" Type="http://schemas.openxmlformats.org/officeDocument/2006/relationships/image" Target="../media/image122.png"/><Relationship Id="rId132" Type="http://schemas.openxmlformats.org/officeDocument/2006/relationships/image" Target="../media/image143.png"/><Relationship Id="rId153" Type="http://schemas.openxmlformats.org/officeDocument/2006/relationships/image" Target="../media/image164.png"/><Relationship Id="rId174" Type="http://schemas.openxmlformats.org/officeDocument/2006/relationships/image" Target="../media/image185.png"/><Relationship Id="rId179" Type="http://schemas.openxmlformats.org/officeDocument/2006/relationships/image" Target="../media/image188.jpeg"/><Relationship Id="rId195" Type="http://schemas.openxmlformats.org/officeDocument/2006/relationships/image" Target="../media/image202.png"/><Relationship Id="rId209" Type="http://schemas.openxmlformats.org/officeDocument/2006/relationships/oleObject" Target="../embeddings/oleObject6.bin"/><Relationship Id="rId190" Type="http://schemas.openxmlformats.org/officeDocument/2006/relationships/image" Target="../media/image197.svg"/><Relationship Id="rId204" Type="http://schemas.openxmlformats.org/officeDocument/2006/relationships/image" Target="../media/image211.png"/><Relationship Id="rId220" Type="http://schemas.openxmlformats.org/officeDocument/2006/relationships/image" Target="../media/image15.wmf"/><Relationship Id="rId225" Type="http://schemas.openxmlformats.org/officeDocument/2006/relationships/oleObject" Target="../embeddings/oleObject10.bin"/><Relationship Id="rId15" Type="http://schemas.openxmlformats.org/officeDocument/2006/relationships/image" Target="../media/image30.png"/><Relationship Id="rId36" Type="http://schemas.openxmlformats.org/officeDocument/2006/relationships/image" Target="../media/image51.png"/><Relationship Id="rId57" Type="http://schemas.openxmlformats.org/officeDocument/2006/relationships/image" Target="../media/image72.png"/><Relationship Id="rId106" Type="http://schemas.openxmlformats.org/officeDocument/2006/relationships/image" Target="../media/image117.png"/><Relationship Id="rId127" Type="http://schemas.openxmlformats.org/officeDocument/2006/relationships/image" Target="../media/image138.png"/><Relationship Id="rId10" Type="http://schemas.openxmlformats.org/officeDocument/2006/relationships/image" Target="../media/image25.jpeg"/><Relationship Id="rId31" Type="http://schemas.openxmlformats.org/officeDocument/2006/relationships/image" Target="../media/image46.png"/><Relationship Id="rId52" Type="http://schemas.openxmlformats.org/officeDocument/2006/relationships/image" Target="../media/image67.png"/><Relationship Id="rId73" Type="http://schemas.openxmlformats.org/officeDocument/2006/relationships/image" Target="../media/image88.png"/><Relationship Id="rId78" Type="http://schemas.openxmlformats.org/officeDocument/2006/relationships/image" Target="../media/image9.wmf"/><Relationship Id="rId94" Type="http://schemas.openxmlformats.org/officeDocument/2006/relationships/image" Target="../media/image105.svg"/><Relationship Id="rId99" Type="http://schemas.openxmlformats.org/officeDocument/2006/relationships/image" Target="../media/image110.png"/><Relationship Id="rId101" Type="http://schemas.openxmlformats.org/officeDocument/2006/relationships/image" Target="../media/image112.png"/><Relationship Id="rId122" Type="http://schemas.openxmlformats.org/officeDocument/2006/relationships/image" Target="../media/image133.png"/><Relationship Id="rId143" Type="http://schemas.openxmlformats.org/officeDocument/2006/relationships/image" Target="../media/image154.jpeg"/><Relationship Id="rId148" Type="http://schemas.openxmlformats.org/officeDocument/2006/relationships/image" Target="../media/image159.png"/><Relationship Id="rId164" Type="http://schemas.openxmlformats.org/officeDocument/2006/relationships/image" Target="../media/image175.png"/><Relationship Id="rId169" Type="http://schemas.openxmlformats.org/officeDocument/2006/relationships/image" Target="../media/image180.png"/><Relationship Id="rId185" Type="http://schemas.openxmlformats.org/officeDocument/2006/relationships/image" Target="../media/image194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80" Type="http://schemas.openxmlformats.org/officeDocument/2006/relationships/image" Target="../media/image189.png"/><Relationship Id="rId210" Type="http://schemas.openxmlformats.org/officeDocument/2006/relationships/image" Target="../media/image13.wmf"/><Relationship Id="rId215" Type="http://schemas.openxmlformats.org/officeDocument/2006/relationships/image" Target="../media/image216.png"/><Relationship Id="rId26" Type="http://schemas.openxmlformats.org/officeDocument/2006/relationships/image" Target="../media/image41.jpeg"/><Relationship Id="rId47" Type="http://schemas.openxmlformats.org/officeDocument/2006/relationships/image" Target="../media/image62.png"/><Relationship Id="rId68" Type="http://schemas.openxmlformats.org/officeDocument/2006/relationships/image" Target="../media/image83.jpeg"/><Relationship Id="rId89" Type="http://schemas.openxmlformats.org/officeDocument/2006/relationships/image" Target="../media/image100.png"/><Relationship Id="rId112" Type="http://schemas.openxmlformats.org/officeDocument/2006/relationships/image" Target="../media/image123.png"/><Relationship Id="rId133" Type="http://schemas.openxmlformats.org/officeDocument/2006/relationships/image" Target="../media/image144.png"/><Relationship Id="rId154" Type="http://schemas.openxmlformats.org/officeDocument/2006/relationships/image" Target="../media/image165.png"/><Relationship Id="rId175" Type="http://schemas.openxmlformats.org/officeDocument/2006/relationships/image" Target="../media/image186.png"/><Relationship Id="rId196" Type="http://schemas.openxmlformats.org/officeDocument/2006/relationships/image" Target="../media/image203.svg"/><Relationship Id="rId200" Type="http://schemas.openxmlformats.org/officeDocument/2006/relationships/image" Target="../media/image207.png"/><Relationship Id="rId16" Type="http://schemas.openxmlformats.org/officeDocument/2006/relationships/image" Target="../media/image31.png"/><Relationship Id="rId221" Type="http://schemas.openxmlformats.org/officeDocument/2006/relationships/image" Target="../media/image220.png"/><Relationship Id="rId37" Type="http://schemas.openxmlformats.org/officeDocument/2006/relationships/image" Target="../media/image52.jpg"/><Relationship Id="rId58" Type="http://schemas.openxmlformats.org/officeDocument/2006/relationships/image" Target="../media/image73.png"/><Relationship Id="rId79" Type="http://schemas.openxmlformats.org/officeDocument/2006/relationships/image" Target="../media/image90.png"/><Relationship Id="rId102" Type="http://schemas.openxmlformats.org/officeDocument/2006/relationships/image" Target="../media/image113.png"/><Relationship Id="rId123" Type="http://schemas.openxmlformats.org/officeDocument/2006/relationships/image" Target="../media/image134.png"/><Relationship Id="rId144" Type="http://schemas.openxmlformats.org/officeDocument/2006/relationships/image" Target="../media/image155.png"/><Relationship Id="rId90" Type="http://schemas.openxmlformats.org/officeDocument/2006/relationships/image" Target="../media/image101.png"/><Relationship Id="rId165" Type="http://schemas.openxmlformats.org/officeDocument/2006/relationships/image" Target="../media/image176.png"/><Relationship Id="rId186" Type="http://schemas.openxmlformats.org/officeDocument/2006/relationships/image" Target="../media/image195.png"/><Relationship Id="rId211" Type="http://schemas.openxmlformats.org/officeDocument/2006/relationships/image" Target="../media/image214.png"/><Relationship Id="rId27" Type="http://schemas.openxmlformats.org/officeDocument/2006/relationships/image" Target="../media/image42.jpeg"/><Relationship Id="rId48" Type="http://schemas.openxmlformats.org/officeDocument/2006/relationships/image" Target="../media/image63.png"/><Relationship Id="rId69" Type="http://schemas.openxmlformats.org/officeDocument/2006/relationships/image" Target="../media/image84.jpeg"/><Relationship Id="rId113" Type="http://schemas.openxmlformats.org/officeDocument/2006/relationships/image" Target="../media/image124.png"/><Relationship Id="rId134" Type="http://schemas.openxmlformats.org/officeDocument/2006/relationships/image" Target="../media/image145.svg"/><Relationship Id="rId80" Type="http://schemas.openxmlformats.org/officeDocument/2006/relationships/image" Target="../media/image91.gif"/><Relationship Id="rId155" Type="http://schemas.openxmlformats.org/officeDocument/2006/relationships/image" Target="../media/image166.png"/><Relationship Id="rId176" Type="http://schemas.openxmlformats.org/officeDocument/2006/relationships/oleObject" Target="../embeddings/oleObject3.bin"/><Relationship Id="rId197" Type="http://schemas.openxmlformats.org/officeDocument/2006/relationships/image" Target="../media/image204.jpeg"/><Relationship Id="rId201" Type="http://schemas.openxmlformats.org/officeDocument/2006/relationships/image" Target="../media/image208.jpeg"/><Relationship Id="rId222" Type="http://schemas.openxmlformats.org/officeDocument/2006/relationships/oleObject" Target="../embeddings/oleObject9.bin"/><Relationship Id="rId17" Type="http://schemas.openxmlformats.org/officeDocument/2006/relationships/image" Target="../media/image32.jpeg"/><Relationship Id="rId38" Type="http://schemas.openxmlformats.org/officeDocument/2006/relationships/image" Target="../media/image53.png"/><Relationship Id="rId59" Type="http://schemas.openxmlformats.org/officeDocument/2006/relationships/image" Target="../media/image74.png"/><Relationship Id="rId103" Type="http://schemas.openxmlformats.org/officeDocument/2006/relationships/image" Target="../media/image114.png"/><Relationship Id="rId124" Type="http://schemas.openxmlformats.org/officeDocument/2006/relationships/image" Target="../media/image135.svg"/><Relationship Id="rId70" Type="http://schemas.openxmlformats.org/officeDocument/2006/relationships/image" Target="../media/image85.png"/><Relationship Id="rId91" Type="http://schemas.openxmlformats.org/officeDocument/2006/relationships/image" Target="../media/image102.png"/><Relationship Id="rId145" Type="http://schemas.openxmlformats.org/officeDocument/2006/relationships/image" Target="../media/image156.png"/><Relationship Id="rId166" Type="http://schemas.openxmlformats.org/officeDocument/2006/relationships/image" Target="../media/image177.png"/><Relationship Id="rId187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212" Type="http://schemas.openxmlformats.org/officeDocument/2006/relationships/image" Target="../media/image215.jpeg"/><Relationship Id="rId28" Type="http://schemas.openxmlformats.org/officeDocument/2006/relationships/image" Target="../media/image43.png"/><Relationship Id="rId49" Type="http://schemas.openxmlformats.org/officeDocument/2006/relationships/image" Target="../media/image64.png"/><Relationship Id="rId114" Type="http://schemas.openxmlformats.org/officeDocument/2006/relationships/image" Target="../media/image125.png"/><Relationship Id="rId60" Type="http://schemas.openxmlformats.org/officeDocument/2006/relationships/image" Target="../media/image75.png"/><Relationship Id="rId81" Type="http://schemas.openxmlformats.org/officeDocument/2006/relationships/image" Target="../media/image92.jpeg"/><Relationship Id="rId135" Type="http://schemas.openxmlformats.org/officeDocument/2006/relationships/image" Target="../media/image146.png"/><Relationship Id="rId156" Type="http://schemas.openxmlformats.org/officeDocument/2006/relationships/image" Target="../media/image167.jpeg"/><Relationship Id="rId177" Type="http://schemas.openxmlformats.org/officeDocument/2006/relationships/image" Target="../media/image10.wmf"/><Relationship Id="rId198" Type="http://schemas.openxmlformats.org/officeDocument/2006/relationships/image" Target="../media/image205.png"/><Relationship Id="rId202" Type="http://schemas.openxmlformats.org/officeDocument/2006/relationships/image" Target="../media/image209.jpg"/><Relationship Id="rId223" Type="http://schemas.openxmlformats.org/officeDocument/2006/relationships/image" Target="../media/image16.wmf"/><Relationship Id="rId18" Type="http://schemas.openxmlformats.org/officeDocument/2006/relationships/image" Target="../media/image33.png"/><Relationship Id="rId39" Type="http://schemas.openxmlformats.org/officeDocument/2006/relationships/image" Target="../media/image54.png"/><Relationship Id="rId50" Type="http://schemas.openxmlformats.org/officeDocument/2006/relationships/image" Target="../media/image65.png"/><Relationship Id="rId104" Type="http://schemas.openxmlformats.org/officeDocument/2006/relationships/image" Target="../media/image115.jpeg"/><Relationship Id="rId125" Type="http://schemas.openxmlformats.org/officeDocument/2006/relationships/image" Target="../media/image136.png"/><Relationship Id="rId146" Type="http://schemas.openxmlformats.org/officeDocument/2006/relationships/image" Target="../media/image157.png"/><Relationship Id="rId167" Type="http://schemas.openxmlformats.org/officeDocument/2006/relationships/image" Target="../media/image178.png"/><Relationship Id="rId188" Type="http://schemas.openxmlformats.org/officeDocument/2006/relationships/image" Target="../media/image11.wmf"/><Relationship Id="rId71" Type="http://schemas.openxmlformats.org/officeDocument/2006/relationships/image" Target="../media/image86.jpeg"/><Relationship Id="rId92" Type="http://schemas.openxmlformats.org/officeDocument/2006/relationships/image" Target="../media/image103.png"/><Relationship Id="rId213" Type="http://schemas.openxmlformats.org/officeDocument/2006/relationships/oleObject" Target="../embeddings/oleObject7.bin"/><Relationship Id="rId2" Type="http://schemas.openxmlformats.org/officeDocument/2006/relationships/slideLayout" Target="../slideLayouts/slideLayout38.xml"/><Relationship Id="rId29" Type="http://schemas.openxmlformats.org/officeDocument/2006/relationships/image" Target="../media/image44.png"/><Relationship Id="rId40" Type="http://schemas.openxmlformats.org/officeDocument/2006/relationships/image" Target="../media/image55.png"/><Relationship Id="rId115" Type="http://schemas.openxmlformats.org/officeDocument/2006/relationships/image" Target="../media/image126.png"/><Relationship Id="rId136" Type="http://schemas.openxmlformats.org/officeDocument/2006/relationships/image" Target="../media/image147.png"/><Relationship Id="rId157" Type="http://schemas.openxmlformats.org/officeDocument/2006/relationships/image" Target="../media/image168.png"/><Relationship Id="rId178" Type="http://schemas.openxmlformats.org/officeDocument/2006/relationships/image" Target="../media/image187.jpeg"/><Relationship Id="rId61" Type="http://schemas.openxmlformats.org/officeDocument/2006/relationships/image" Target="../media/image76.jpeg"/><Relationship Id="rId82" Type="http://schemas.openxmlformats.org/officeDocument/2006/relationships/image" Target="../media/image93.png"/><Relationship Id="rId199" Type="http://schemas.openxmlformats.org/officeDocument/2006/relationships/image" Target="../media/image206.png"/><Relationship Id="rId203" Type="http://schemas.openxmlformats.org/officeDocument/2006/relationships/image" Target="../media/image210.png"/><Relationship Id="rId19" Type="http://schemas.openxmlformats.org/officeDocument/2006/relationships/image" Target="../media/image34.png"/><Relationship Id="rId224" Type="http://schemas.openxmlformats.org/officeDocument/2006/relationships/image" Target="../media/image221.png"/><Relationship Id="rId30" Type="http://schemas.openxmlformats.org/officeDocument/2006/relationships/image" Target="../media/image45.jpeg"/><Relationship Id="rId105" Type="http://schemas.openxmlformats.org/officeDocument/2006/relationships/image" Target="../media/image116.jpeg"/><Relationship Id="rId126" Type="http://schemas.openxmlformats.org/officeDocument/2006/relationships/image" Target="../media/image137.jpeg"/><Relationship Id="rId147" Type="http://schemas.openxmlformats.org/officeDocument/2006/relationships/image" Target="../media/image158.png"/><Relationship Id="rId168" Type="http://schemas.openxmlformats.org/officeDocument/2006/relationships/image" Target="../media/image179.png"/><Relationship Id="rId51" Type="http://schemas.openxmlformats.org/officeDocument/2006/relationships/image" Target="../media/image66.png"/><Relationship Id="rId72" Type="http://schemas.openxmlformats.org/officeDocument/2006/relationships/image" Target="../media/image87.png"/><Relationship Id="rId93" Type="http://schemas.openxmlformats.org/officeDocument/2006/relationships/image" Target="../media/image104.png"/><Relationship Id="rId189" Type="http://schemas.openxmlformats.org/officeDocument/2006/relationships/image" Target="../media/image196.png"/><Relationship Id="rId3" Type="http://schemas.openxmlformats.org/officeDocument/2006/relationships/notesSlide" Target="../notesSlides/notesSlide3.xml"/><Relationship Id="rId214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ean-processor-initiative.eu/accelerator/" TargetMode="External"/><Relationship Id="rId2" Type="http://schemas.openxmlformats.org/officeDocument/2006/relationships/hyperlink" Target="https://www.eenewseurope.com/news/risc-v-fully-european-platform-space" TargetMode="Externa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scv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Digital signboard at night">
            <a:extLst>
              <a:ext uri="{FF2B5EF4-FFF2-40B4-BE49-F238E27FC236}">
                <a16:creationId xmlns:a16="http://schemas.microsoft.com/office/drawing/2014/main" id="{158A29DA-889A-405F-9EBC-17F0179D75D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217968"/>
            <a:ext cx="12192000" cy="6704013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0B8B412-7962-44AD-8293-75C5384B7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>
            <a:off x="441325" y="3897168"/>
            <a:ext cx="5877235" cy="286320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ED47D5-16A1-40D1-96F9-393B25587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>
            <a:off x="441324" y="210465"/>
            <a:ext cx="5877225" cy="3694783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B4E65B-AD78-4F8E-AF3D-775924565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917" y="3897169"/>
            <a:ext cx="5167824" cy="1286630"/>
          </a:xfrm>
        </p:spPr>
        <p:txBody>
          <a:bodyPr/>
          <a:lstStyle/>
          <a:p>
            <a:r>
              <a:rPr lang="en-US" dirty="0"/>
              <a:t>Mission Possible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64A9BB-6E23-4A5F-9B9E-D9C953E9F4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Calista Redmond</a:t>
            </a:r>
          </a:p>
          <a:p>
            <a:r>
              <a:rPr lang="en-US" noProof="1"/>
              <a:t>CEO, RISC-V foundation</a:t>
            </a:r>
          </a:p>
          <a:p>
            <a:r>
              <a:rPr lang="en-US" noProof="1"/>
              <a:t>@Calista_Redmond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BD2E0D-D8D7-4940-9A82-1ACDAD32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309035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658F5F-1D95-45C0-BA5E-84A608B4A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1325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D07DCF2-2525-4FF2-BCEE-1EB492C43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1766" y="616347"/>
            <a:ext cx="2821489" cy="476355"/>
          </a:xfrm>
          <a:prstGeom prst="rect">
            <a:avLst/>
          </a:prstGeom>
        </p:spPr>
      </p:pic>
      <p:pic>
        <p:nvPicPr>
          <p:cNvPr id="23" name="Picture Placeholder 17">
            <a:extLst>
              <a:ext uri="{FF2B5EF4-FFF2-40B4-BE49-F238E27FC236}">
                <a16:creationId xmlns:a16="http://schemas.microsoft.com/office/drawing/2014/main" id="{96AD9742-0D9D-4846-9E6C-FBC0EC4E2F3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0790" y="6220978"/>
            <a:ext cx="265068" cy="26506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70403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5">
            <a:extLst>
              <a:ext uri="{FF2B5EF4-FFF2-40B4-BE49-F238E27FC236}">
                <a16:creationId xmlns:a16="http://schemas.microsoft.com/office/drawing/2014/main" id="{16A4F007-DBF4-44B7-9C14-1875F87444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70321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9469E4E-7A8D-44ED-9FD6-5316BD174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>
            <a:off x="430663" y="1625600"/>
            <a:ext cx="9133319" cy="523240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C815BB-115C-49A2-B505-148427742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>
            <a:off x="430666" y="308095"/>
            <a:ext cx="9133303" cy="2351609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6564BEC-DACD-4473-A403-9003AF2955FF}"/>
              </a:ext>
            </a:extLst>
          </p:cNvPr>
          <p:cNvSpPr txBox="1">
            <a:spLocks/>
          </p:cNvSpPr>
          <p:nvPr/>
        </p:nvSpPr>
        <p:spPr>
          <a:xfrm>
            <a:off x="786767" y="1370981"/>
            <a:ext cx="5167824" cy="1230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5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Calista Redmond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dirty="0">
                <a:solidFill>
                  <a:prstClr val="white"/>
                </a:solidFill>
                <a:latin typeface="Corbel" panose="020B0503020204020204"/>
              </a:rPr>
              <a:t>CEO ,  RISC-V Foundation</a:t>
            </a:r>
            <a:endParaRPr kumimoji="0" lang="en-US" sz="1800" b="0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j-ea"/>
              <a:cs typeface="+mj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80F48C2-84C9-407B-B376-6B4C192CF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455720" y="30809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A85BF9F-8681-4F0D-B775-CE28DB5D2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8010" y="30809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0EB7BC8C-9B1B-4F39-8930-71B288606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67" y="836402"/>
            <a:ext cx="2821489" cy="476355"/>
          </a:xfrm>
          <a:prstGeom prst="rect">
            <a:avLst/>
          </a:prstGeom>
        </p:spPr>
      </p:pic>
      <p:pic>
        <p:nvPicPr>
          <p:cNvPr id="12" name="Picture Placeholder 17">
            <a:extLst>
              <a:ext uri="{FF2B5EF4-FFF2-40B4-BE49-F238E27FC236}">
                <a16:creationId xmlns:a16="http://schemas.microsoft.com/office/drawing/2014/main" id="{529035DF-A43A-4212-87B9-1DC94E71ECD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61485" y="5011400"/>
            <a:ext cx="604752" cy="604752"/>
          </a:xfrm>
          <a:prstGeom prst="rect">
            <a:avLst/>
          </a:prstGeom>
          <a:ln w="12700">
            <a:noFill/>
          </a:ln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5020F0B-458A-477B-9470-32AD2D5B61D1}"/>
              </a:ext>
            </a:extLst>
          </p:cNvPr>
          <p:cNvSpPr txBox="1">
            <a:spLocks/>
          </p:cNvSpPr>
          <p:nvPr/>
        </p:nvSpPr>
        <p:spPr>
          <a:xfrm>
            <a:off x="761485" y="5727343"/>
            <a:ext cx="2830441" cy="770374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@</a:t>
            </a:r>
            <a:r>
              <a:rPr lang="en-US" sz="2000" dirty="0" err="1"/>
              <a:t>risc_v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@</a:t>
            </a:r>
            <a:r>
              <a:rPr lang="en-US" sz="2000" dirty="0" err="1"/>
              <a:t>Calista_Redmond</a:t>
            </a:r>
            <a:endParaRPr lang="en-US" sz="2000" dirty="0"/>
          </a:p>
        </p:txBody>
      </p:sp>
      <p:pic>
        <p:nvPicPr>
          <p:cNvPr id="14" name="Picture Placeholder 19">
            <a:extLst>
              <a:ext uri="{FF2B5EF4-FFF2-40B4-BE49-F238E27FC236}">
                <a16:creationId xmlns:a16="http://schemas.microsoft.com/office/drawing/2014/main" id="{319B2E7E-FC0C-44D6-81E7-BBDBAC5E66A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3772572" y="2998776"/>
            <a:ext cx="604752" cy="604752"/>
          </a:xfrm>
          <a:prstGeom prst="ellipse">
            <a:avLst/>
          </a:prstGeom>
          <a:ln w="12700">
            <a:noFill/>
          </a:ln>
        </p:spPr>
      </p:pic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33F44663-6BD4-4310-BA06-70E833D0AC56}"/>
              </a:ext>
            </a:extLst>
          </p:cNvPr>
          <p:cNvSpPr txBox="1">
            <a:spLocks/>
          </p:cNvSpPr>
          <p:nvPr/>
        </p:nvSpPr>
        <p:spPr>
          <a:xfrm>
            <a:off x="3750149" y="3770534"/>
            <a:ext cx="5641501" cy="770374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www.linkedin.com/company/risc-v-foundation</a:t>
            </a:r>
          </a:p>
          <a:p>
            <a:pPr marL="0" indent="0">
              <a:buNone/>
            </a:pPr>
            <a:r>
              <a:rPr lang="en-US" sz="2000" dirty="0"/>
              <a:t>www.linkedin.com/in/calistaredmond</a:t>
            </a:r>
          </a:p>
        </p:txBody>
      </p:sp>
      <p:pic>
        <p:nvPicPr>
          <p:cNvPr id="16" name="Picture Placeholder 21">
            <a:extLst>
              <a:ext uri="{FF2B5EF4-FFF2-40B4-BE49-F238E27FC236}">
                <a16:creationId xmlns:a16="http://schemas.microsoft.com/office/drawing/2014/main" id="{F4F4E5CB-A311-49E6-A773-3A2015EC43B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3766560" y="5057631"/>
            <a:ext cx="604752" cy="604752"/>
          </a:xfrm>
          <a:prstGeom prst="ellipse">
            <a:avLst/>
          </a:prstGeom>
          <a:ln w="12700">
            <a:noFill/>
          </a:ln>
        </p:spPr>
      </p:pic>
      <p:pic>
        <p:nvPicPr>
          <p:cNvPr id="26" name="Picture Placeholder 17">
            <a:extLst>
              <a:ext uri="{FF2B5EF4-FFF2-40B4-BE49-F238E27FC236}">
                <a16:creationId xmlns:a16="http://schemas.microsoft.com/office/drawing/2014/main" id="{A542AF73-30A4-458A-9E67-5570A0E1FF9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485" y="2998776"/>
            <a:ext cx="604752" cy="604752"/>
          </a:xfrm>
          <a:prstGeom prst="ellipse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988ADFF-0549-4A13-9650-2C4F460ED30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454" y="3044173"/>
            <a:ext cx="1565031" cy="1579472"/>
          </a:xfrm>
          <a:prstGeom prst="rect">
            <a:avLst/>
          </a:prstGeom>
        </p:spPr>
      </p:pic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E68EB9B6-7281-4CA6-A2A4-D9F39F2AABC1}"/>
              </a:ext>
            </a:extLst>
          </p:cNvPr>
          <p:cNvSpPr txBox="1">
            <a:spLocks/>
          </p:cNvSpPr>
          <p:nvPr/>
        </p:nvSpPr>
        <p:spPr>
          <a:xfrm>
            <a:off x="3750149" y="5783301"/>
            <a:ext cx="2332272" cy="395805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www.riscv.org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802C9E-FDCC-49C8-8EBF-232D9DDE5E06}"/>
              </a:ext>
            </a:extLst>
          </p:cNvPr>
          <p:cNvSpPr txBox="1"/>
          <p:nvPr/>
        </p:nvSpPr>
        <p:spPr>
          <a:xfrm>
            <a:off x="6740717" y="5024844"/>
            <a:ext cx="4994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>
                <a:ln w="0"/>
                <a:solidFill>
                  <a:schemeClr val="bg1"/>
                </a:solidFill>
                <a:latin typeface="Arial Black" panose="020B0A04020102020204" pitchFamily="34" charset="0"/>
              </a:rPr>
              <a:t>Join the Revolution</a:t>
            </a:r>
          </a:p>
        </p:txBody>
      </p:sp>
    </p:spTree>
    <p:extLst>
      <p:ext uri="{BB962C8B-B14F-4D97-AF65-F5344CB8AC3E}">
        <p14:creationId xmlns:p14="http://schemas.microsoft.com/office/powerpoint/2010/main" val="3561019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70EF8-25FE-497D-B02E-ECD96A619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9394" y="1314272"/>
            <a:ext cx="3010941" cy="4782849"/>
          </a:xfrm>
        </p:spPr>
        <p:txBody>
          <a:bodyPr/>
          <a:lstStyle/>
          <a:p>
            <a:pPr algn="r"/>
            <a:r>
              <a:rPr lang="en-US" sz="4400" dirty="0"/>
              <a:t>Global </a:t>
            </a:r>
            <a:br>
              <a:rPr lang="en-US" sz="4400" dirty="0"/>
            </a:br>
            <a:r>
              <a:rPr lang="en-US" sz="4400" dirty="0"/>
              <a:t>innovation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Global collaboration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33A7D0-5315-489D-BC7C-6036F241A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33E40-A394-8B40-82D0-A3241F22E4E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E359D6-D8D8-453E-9E1D-907061EE8AD5}"/>
              </a:ext>
            </a:extLst>
          </p:cNvPr>
          <p:cNvSpPr/>
          <p:nvPr/>
        </p:nvSpPr>
        <p:spPr>
          <a:xfrm>
            <a:off x="1428749" y="1090237"/>
            <a:ext cx="33628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85330B-594D-467C-9D8A-9DC4994FA0D8}"/>
              </a:ext>
            </a:extLst>
          </p:cNvPr>
          <p:cNvSpPr/>
          <p:nvPr/>
        </p:nvSpPr>
        <p:spPr>
          <a:xfrm>
            <a:off x="5410199" y="1090237"/>
            <a:ext cx="33628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%. </a:t>
            </a:r>
          </a:p>
        </p:txBody>
      </p:sp>
      <p:grpSp>
        <p:nvGrpSpPr>
          <p:cNvPr id="13" name="Graphic 9">
            <a:extLst>
              <a:ext uri="{FF2B5EF4-FFF2-40B4-BE49-F238E27FC236}">
                <a16:creationId xmlns:a16="http://schemas.microsoft.com/office/drawing/2014/main" id="{44282518-2183-40A0-95D8-4B0633BC7C39}"/>
              </a:ext>
            </a:extLst>
          </p:cNvPr>
          <p:cNvGrpSpPr/>
          <p:nvPr/>
        </p:nvGrpSpPr>
        <p:grpSpPr>
          <a:xfrm>
            <a:off x="5021444" y="1166437"/>
            <a:ext cx="494609" cy="494609"/>
            <a:chOff x="6062844" y="2030037"/>
            <a:chExt cx="494609" cy="494609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9DCF1E6-4545-451E-B899-45D48DD0B65C}"/>
                </a:ext>
              </a:extLst>
            </p:cNvPr>
            <p:cNvSpPr/>
            <p:nvPr/>
          </p:nvSpPr>
          <p:spPr>
            <a:xfrm>
              <a:off x="6062844" y="2030037"/>
              <a:ext cx="280278" cy="494609"/>
            </a:xfrm>
            <a:custGeom>
              <a:avLst/>
              <a:gdLst>
                <a:gd name="connsiteX0" fmla="*/ 230818 w 280278"/>
                <a:gd name="connsiteY0" fmla="*/ 0 h 494609"/>
                <a:gd name="connsiteX1" fmla="*/ 49460 w 280278"/>
                <a:gd name="connsiteY1" fmla="*/ 0 h 494609"/>
                <a:gd name="connsiteX2" fmla="*/ 0 w 280278"/>
                <a:gd name="connsiteY2" fmla="*/ 49460 h 494609"/>
                <a:gd name="connsiteX3" fmla="*/ 0 w 280278"/>
                <a:gd name="connsiteY3" fmla="*/ 445149 h 494609"/>
                <a:gd name="connsiteX4" fmla="*/ 49460 w 280278"/>
                <a:gd name="connsiteY4" fmla="*/ 494609 h 494609"/>
                <a:gd name="connsiteX5" fmla="*/ 230818 w 280278"/>
                <a:gd name="connsiteY5" fmla="*/ 494609 h 494609"/>
                <a:gd name="connsiteX6" fmla="*/ 280278 w 280278"/>
                <a:gd name="connsiteY6" fmla="*/ 445149 h 494609"/>
                <a:gd name="connsiteX7" fmla="*/ 280278 w 280278"/>
                <a:gd name="connsiteY7" fmla="*/ 49460 h 494609"/>
                <a:gd name="connsiteX8" fmla="*/ 230818 w 280278"/>
                <a:gd name="connsiteY8" fmla="*/ 0 h 494609"/>
                <a:gd name="connsiteX9" fmla="*/ 263791 w 280278"/>
                <a:gd name="connsiteY9" fmla="*/ 445149 h 494609"/>
                <a:gd name="connsiteX10" fmla="*/ 230818 w 280278"/>
                <a:gd name="connsiteY10" fmla="*/ 478123 h 494609"/>
                <a:gd name="connsiteX11" fmla="*/ 49460 w 280278"/>
                <a:gd name="connsiteY11" fmla="*/ 478123 h 494609"/>
                <a:gd name="connsiteX12" fmla="*/ 16487 w 280278"/>
                <a:gd name="connsiteY12" fmla="*/ 445149 h 494609"/>
                <a:gd name="connsiteX13" fmla="*/ 16487 w 280278"/>
                <a:gd name="connsiteY13" fmla="*/ 395689 h 494609"/>
                <a:gd name="connsiteX14" fmla="*/ 263791 w 280278"/>
                <a:gd name="connsiteY14" fmla="*/ 395689 h 494609"/>
                <a:gd name="connsiteX15" fmla="*/ 263791 w 280278"/>
                <a:gd name="connsiteY15" fmla="*/ 379202 h 494609"/>
                <a:gd name="connsiteX16" fmla="*/ 16487 w 280278"/>
                <a:gd name="connsiteY16" fmla="*/ 379202 h 494609"/>
                <a:gd name="connsiteX17" fmla="*/ 16487 w 280278"/>
                <a:gd name="connsiteY17" fmla="*/ 74192 h 494609"/>
                <a:gd name="connsiteX18" fmla="*/ 263791 w 280278"/>
                <a:gd name="connsiteY18" fmla="*/ 74192 h 494609"/>
                <a:gd name="connsiteX19" fmla="*/ 263791 w 280278"/>
                <a:gd name="connsiteY19" fmla="*/ 57705 h 494609"/>
                <a:gd name="connsiteX20" fmla="*/ 16487 w 280278"/>
                <a:gd name="connsiteY20" fmla="*/ 57705 h 494609"/>
                <a:gd name="connsiteX21" fmla="*/ 16487 w 280278"/>
                <a:gd name="connsiteY21" fmla="*/ 49460 h 494609"/>
                <a:gd name="connsiteX22" fmla="*/ 49460 w 280278"/>
                <a:gd name="connsiteY22" fmla="*/ 16487 h 494609"/>
                <a:gd name="connsiteX23" fmla="*/ 230818 w 280278"/>
                <a:gd name="connsiteY23" fmla="*/ 16487 h 494609"/>
                <a:gd name="connsiteX24" fmla="*/ 263791 w 280278"/>
                <a:gd name="connsiteY24" fmla="*/ 49460 h 494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0278" h="494609">
                  <a:moveTo>
                    <a:pt x="230818" y="0"/>
                  </a:moveTo>
                  <a:lnTo>
                    <a:pt x="49460" y="0"/>
                  </a:lnTo>
                  <a:cubicBezTo>
                    <a:pt x="22155" y="26"/>
                    <a:pt x="26" y="22155"/>
                    <a:pt x="0" y="49460"/>
                  </a:cubicBezTo>
                  <a:lnTo>
                    <a:pt x="0" y="445149"/>
                  </a:lnTo>
                  <a:cubicBezTo>
                    <a:pt x="26" y="472454"/>
                    <a:pt x="22155" y="494583"/>
                    <a:pt x="49460" y="494609"/>
                  </a:cubicBezTo>
                  <a:lnTo>
                    <a:pt x="230818" y="494609"/>
                  </a:lnTo>
                  <a:cubicBezTo>
                    <a:pt x="258123" y="494583"/>
                    <a:pt x="280251" y="472454"/>
                    <a:pt x="280278" y="445149"/>
                  </a:cubicBezTo>
                  <a:lnTo>
                    <a:pt x="280278" y="49460"/>
                  </a:lnTo>
                  <a:cubicBezTo>
                    <a:pt x="280251" y="22155"/>
                    <a:pt x="258123" y="26"/>
                    <a:pt x="230818" y="0"/>
                  </a:cubicBezTo>
                  <a:close/>
                  <a:moveTo>
                    <a:pt x="263791" y="445149"/>
                  </a:moveTo>
                  <a:cubicBezTo>
                    <a:pt x="263791" y="463360"/>
                    <a:pt x="249029" y="478123"/>
                    <a:pt x="230818" y="478123"/>
                  </a:cubicBezTo>
                  <a:lnTo>
                    <a:pt x="49460" y="478123"/>
                  </a:lnTo>
                  <a:cubicBezTo>
                    <a:pt x="31249" y="478123"/>
                    <a:pt x="16487" y="463360"/>
                    <a:pt x="16487" y="445149"/>
                  </a:cubicBezTo>
                  <a:lnTo>
                    <a:pt x="16487" y="395689"/>
                  </a:lnTo>
                  <a:lnTo>
                    <a:pt x="263791" y="395689"/>
                  </a:lnTo>
                  <a:close/>
                  <a:moveTo>
                    <a:pt x="263791" y="379202"/>
                  </a:moveTo>
                  <a:lnTo>
                    <a:pt x="16487" y="379202"/>
                  </a:lnTo>
                  <a:lnTo>
                    <a:pt x="16487" y="74192"/>
                  </a:lnTo>
                  <a:lnTo>
                    <a:pt x="263791" y="74192"/>
                  </a:lnTo>
                  <a:close/>
                  <a:moveTo>
                    <a:pt x="263791" y="57705"/>
                  </a:moveTo>
                  <a:lnTo>
                    <a:pt x="16487" y="57705"/>
                  </a:lnTo>
                  <a:lnTo>
                    <a:pt x="16487" y="49460"/>
                  </a:lnTo>
                  <a:cubicBezTo>
                    <a:pt x="16487" y="31249"/>
                    <a:pt x="31249" y="16487"/>
                    <a:pt x="49460" y="16487"/>
                  </a:cubicBezTo>
                  <a:lnTo>
                    <a:pt x="230818" y="16487"/>
                  </a:lnTo>
                  <a:cubicBezTo>
                    <a:pt x="249029" y="16487"/>
                    <a:pt x="263791" y="31249"/>
                    <a:pt x="263791" y="49460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96DE399-AC18-4D5F-91F0-4739102B63C6}"/>
                </a:ext>
              </a:extLst>
            </p:cNvPr>
            <p:cNvSpPr/>
            <p:nvPr/>
          </p:nvSpPr>
          <p:spPr>
            <a:xfrm>
              <a:off x="6178251" y="2442212"/>
              <a:ext cx="49463" cy="49459"/>
            </a:xfrm>
            <a:custGeom>
              <a:avLst/>
              <a:gdLst>
                <a:gd name="connsiteX0" fmla="*/ 24731 w 49463"/>
                <a:gd name="connsiteY0" fmla="*/ 49460 h 49459"/>
                <a:gd name="connsiteX1" fmla="*/ 49464 w 49463"/>
                <a:gd name="connsiteY1" fmla="*/ 24729 h 49459"/>
                <a:gd name="connsiteX2" fmla="*/ 24731 w 49463"/>
                <a:gd name="connsiteY2" fmla="*/ 0 h 49459"/>
                <a:gd name="connsiteX3" fmla="*/ 0 w 49463"/>
                <a:gd name="connsiteY3" fmla="*/ 24729 h 49459"/>
                <a:gd name="connsiteX4" fmla="*/ 24731 w 49463"/>
                <a:gd name="connsiteY4" fmla="*/ 49460 h 49459"/>
                <a:gd name="connsiteX5" fmla="*/ 24731 w 49463"/>
                <a:gd name="connsiteY5" fmla="*/ 16486 h 49459"/>
                <a:gd name="connsiteX6" fmla="*/ 32977 w 49463"/>
                <a:gd name="connsiteY6" fmla="*/ 24729 h 49459"/>
                <a:gd name="connsiteX7" fmla="*/ 24731 w 49463"/>
                <a:gd name="connsiteY7" fmla="*/ 32974 h 49459"/>
                <a:gd name="connsiteX8" fmla="*/ 16490 w 49463"/>
                <a:gd name="connsiteY8" fmla="*/ 24729 h 49459"/>
                <a:gd name="connsiteX9" fmla="*/ 24731 w 49463"/>
                <a:gd name="connsiteY9" fmla="*/ 16486 h 4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463" h="49459">
                  <a:moveTo>
                    <a:pt x="24731" y="49460"/>
                  </a:moveTo>
                  <a:cubicBezTo>
                    <a:pt x="38392" y="49460"/>
                    <a:pt x="49464" y="38388"/>
                    <a:pt x="49464" y="24729"/>
                  </a:cubicBezTo>
                  <a:cubicBezTo>
                    <a:pt x="49464" y="11072"/>
                    <a:pt x="38392" y="0"/>
                    <a:pt x="24731" y="0"/>
                  </a:cubicBezTo>
                  <a:cubicBezTo>
                    <a:pt x="11076" y="0"/>
                    <a:pt x="0" y="11072"/>
                    <a:pt x="0" y="24729"/>
                  </a:cubicBezTo>
                  <a:cubicBezTo>
                    <a:pt x="0" y="38388"/>
                    <a:pt x="11076" y="49460"/>
                    <a:pt x="24731" y="49460"/>
                  </a:cubicBezTo>
                  <a:close/>
                  <a:moveTo>
                    <a:pt x="24731" y="16486"/>
                  </a:moveTo>
                  <a:cubicBezTo>
                    <a:pt x="29286" y="16486"/>
                    <a:pt x="32977" y="20178"/>
                    <a:pt x="32977" y="24729"/>
                  </a:cubicBezTo>
                  <a:cubicBezTo>
                    <a:pt x="32977" y="29282"/>
                    <a:pt x="29286" y="32974"/>
                    <a:pt x="24731" y="32974"/>
                  </a:cubicBezTo>
                  <a:cubicBezTo>
                    <a:pt x="20180" y="32974"/>
                    <a:pt x="16490" y="29282"/>
                    <a:pt x="16490" y="24729"/>
                  </a:cubicBezTo>
                  <a:cubicBezTo>
                    <a:pt x="16490" y="20178"/>
                    <a:pt x="20180" y="16486"/>
                    <a:pt x="24731" y="16486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238508F-9DDF-4A34-94A2-5AE957126710}"/>
                </a:ext>
              </a:extLst>
            </p:cNvPr>
            <p:cNvSpPr/>
            <p:nvPr/>
          </p:nvSpPr>
          <p:spPr>
            <a:xfrm>
              <a:off x="6181540" y="2277028"/>
              <a:ext cx="42982" cy="21696"/>
            </a:xfrm>
            <a:custGeom>
              <a:avLst/>
              <a:gdLst>
                <a:gd name="connsiteX0" fmla="*/ 2424 w 42982"/>
                <a:gd name="connsiteY0" fmla="*/ 7592 h 21696"/>
                <a:gd name="connsiteX1" fmla="*/ 2404 w 42982"/>
                <a:gd name="connsiteY1" fmla="*/ 19252 h 21696"/>
                <a:gd name="connsiteX2" fmla="*/ 14065 w 42982"/>
                <a:gd name="connsiteY2" fmla="*/ 19271 h 21696"/>
                <a:gd name="connsiteX3" fmla="*/ 28797 w 42982"/>
                <a:gd name="connsiteY3" fmla="*/ 19166 h 21696"/>
                <a:gd name="connsiteX4" fmla="*/ 40450 w 42982"/>
                <a:gd name="connsiteY4" fmla="*/ 19396 h 21696"/>
                <a:gd name="connsiteX5" fmla="*/ 40684 w 42982"/>
                <a:gd name="connsiteY5" fmla="*/ 7740 h 21696"/>
                <a:gd name="connsiteX6" fmla="*/ 40238 w 42982"/>
                <a:gd name="connsiteY6" fmla="*/ 7313 h 21696"/>
                <a:gd name="connsiteX7" fmla="*/ 2424 w 42982"/>
                <a:gd name="connsiteY7" fmla="*/ 7592 h 2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982" h="21696">
                  <a:moveTo>
                    <a:pt x="2424" y="7592"/>
                  </a:moveTo>
                  <a:cubicBezTo>
                    <a:pt x="-799" y="10807"/>
                    <a:pt x="-810" y="16027"/>
                    <a:pt x="2404" y="19252"/>
                  </a:cubicBezTo>
                  <a:cubicBezTo>
                    <a:pt x="5620" y="22479"/>
                    <a:pt x="10839" y="22486"/>
                    <a:pt x="14065" y="19271"/>
                  </a:cubicBezTo>
                  <a:cubicBezTo>
                    <a:pt x="18193" y="15392"/>
                    <a:pt x="24613" y="15347"/>
                    <a:pt x="28797" y="19166"/>
                  </a:cubicBezTo>
                  <a:cubicBezTo>
                    <a:pt x="31952" y="22449"/>
                    <a:pt x="37171" y="22551"/>
                    <a:pt x="40450" y="19396"/>
                  </a:cubicBezTo>
                  <a:cubicBezTo>
                    <a:pt x="43733" y="16241"/>
                    <a:pt x="43839" y="11022"/>
                    <a:pt x="40684" y="7740"/>
                  </a:cubicBezTo>
                  <a:cubicBezTo>
                    <a:pt x="40541" y="7592"/>
                    <a:pt x="40390" y="7449"/>
                    <a:pt x="40238" y="7313"/>
                  </a:cubicBezTo>
                  <a:cubicBezTo>
                    <a:pt x="29518" y="-2544"/>
                    <a:pt x="12997" y="-2423"/>
                    <a:pt x="2424" y="7592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3A47A32-D920-41A5-B207-5B287A315788}"/>
                </a:ext>
              </a:extLst>
            </p:cNvPr>
            <p:cNvSpPr/>
            <p:nvPr/>
          </p:nvSpPr>
          <p:spPr>
            <a:xfrm>
              <a:off x="6154938" y="2239964"/>
              <a:ext cx="95644" cy="32948"/>
            </a:xfrm>
            <a:custGeom>
              <a:avLst/>
              <a:gdLst>
                <a:gd name="connsiteX0" fmla="*/ 48085 w 95644"/>
                <a:gd name="connsiteY0" fmla="*/ 1 h 32948"/>
                <a:gd name="connsiteX1" fmla="*/ 2407 w 95644"/>
                <a:gd name="connsiteY1" fmla="*/ 18880 h 32948"/>
                <a:gd name="connsiteX2" fmla="*/ 2422 w 95644"/>
                <a:gd name="connsiteY2" fmla="*/ 30540 h 32948"/>
                <a:gd name="connsiteX3" fmla="*/ 14082 w 95644"/>
                <a:gd name="connsiteY3" fmla="*/ 30528 h 32948"/>
                <a:gd name="connsiteX4" fmla="*/ 81587 w 95644"/>
                <a:gd name="connsiteY4" fmla="*/ 30034 h 32948"/>
                <a:gd name="connsiteX5" fmla="*/ 93243 w 95644"/>
                <a:gd name="connsiteY5" fmla="*/ 30004 h 32948"/>
                <a:gd name="connsiteX6" fmla="*/ 93217 w 95644"/>
                <a:gd name="connsiteY6" fmla="*/ 18347 h 32948"/>
                <a:gd name="connsiteX7" fmla="*/ 93085 w 95644"/>
                <a:gd name="connsiteY7" fmla="*/ 18219 h 32948"/>
                <a:gd name="connsiteX8" fmla="*/ 48085 w 95644"/>
                <a:gd name="connsiteY8" fmla="*/ 1 h 3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644" h="32948">
                  <a:moveTo>
                    <a:pt x="48085" y="1"/>
                  </a:moveTo>
                  <a:cubicBezTo>
                    <a:pt x="30946" y="-68"/>
                    <a:pt x="14497" y="6732"/>
                    <a:pt x="2407" y="18880"/>
                  </a:cubicBezTo>
                  <a:cubicBezTo>
                    <a:pt x="-808" y="22102"/>
                    <a:pt x="-801" y="27325"/>
                    <a:pt x="2422" y="30540"/>
                  </a:cubicBezTo>
                  <a:cubicBezTo>
                    <a:pt x="5645" y="33755"/>
                    <a:pt x="10863" y="33751"/>
                    <a:pt x="14082" y="30528"/>
                  </a:cubicBezTo>
                  <a:cubicBezTo>
                    <a:pt x="32690" y="12000"/>
                    <a:pt x="62708" y="11781"/>
                    <a:pt x="81587" y="30034"/>
                  </a:cubicBezTo>
                  <a:cubicBezTo>
                    <a:pt x="84814" y="33246"/>
                    <a:pt x="90032" y="33230"/>
                    <a:pt x="93243" y="30004"/>
                  </a:cubicBezTo>
                  <a:cubicBezTo>
                    <a:pt x="96456" y="26777"/>
                    <a:pt x="96444" y="21559"/>
                    <a:pt x="93217" y="18347"/>
                  </a:cubicBezTo>
                  <a:cubicBezTo>
                    <a:pt x="93172" y="18302"/>
                    <a:pt x="93130" y="18260"/>
                    <a:pt x="93085" y="18219"/>
                  </a:cubicBezTo>
                  <a:cubicBezTo>
                    <a:pt x="81051" y="6486"/>
                    <a:pt x="64893" y="-56"/>
                    <a:pt x="48085" y="1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049DF27-A111-4158-81AE-CA21DFFA94A5}"/>
                </a:ext>
              </a:extLst>
            </p:cNvPr>
            <p:cNvSpPr/>
            <p:nvPr/>
          </p:nvSpPr>
          <p:spPr>
            <a:xfrm>
              <a:off x="6128768" y="2203149"/>
              <a:ext cx="148798" cy="43830"/>
            </a:xfrm>
            <a:custGeom>
              <a:avLst/>
              <a:gdLst>
                <a:gd name="connsiteX0" fmla="*/ 8268 w 148798"/>
                <a:gd name="connsiteY0" fmla="*/ 43517 h 43830"/>
                <a:gd name="connsiteX1" fmla="*/ 14037 w 148798"/>
                <a:gd name="connsiteY1" fmla="*/ 41136 h 43830"/>
                <a:gd name="connsiteX2" fmla="*/ 134391 w 148798"/>
                <a:gd name="connsiteY2" fmla="*/ 41060 h 43830"/>
                <a:gd name="connsiteX3" fmla="*/ 146029 w 148798"/>
                <a:gd name="connsiteY3" fmla="*/ 41751 h 43830"/>
                <a:gd name="connsiteX4" fmla="*/ 146720 w 148798"/>
                <a:gd name="connsiteY4" fmla="*/ 30113 h 43830"/>
                <a:gd name="connsiteX5" fmla="*/ 145935 w 148798"/>
                <a:gd name="connsiteY5" fmla="*/ 29339 h 43830"/>
                <a:gd name="connsiteX6" fmla="*/ 2445 w 148798"/>
                <a:gd name="connsiteY6" fmla="*/ 29415 h 43830"/>
                <a:gd name="connsiteX7" fmla="*/ 2381 w 148798"/>
                <a:gd name="connsiteY7" fmla="*/ 41072 h 43830"/>
                <a:gd name="connsiteX8" fmla="*/ 8219 w 148798"/>
                <a:gd name="connsiteY8" fmla="*/ 43517 h 4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98" h="43830">
                  <a:moveTo>
                    <a:pt x="8268" y="43517"/>
                  </a:moveTo>
                  <a:cubicBezTo>
                    <a:pt x="10430" y="43517"/>
                    <a:pt x="12505" y="42660"/>
                    <a:pt x="14037" y="41136"/>
                  </a:cubicBezTo>
                  <a:cubicBezTo>
                    <a:pt x="47410" y="8268"/>
                    <a:pt x="100977" y="8234"/>
                    <a:pt x="134391" y="41060"/>
                  </a:cubicBezTo>
                  <a:cubicBezTo>
                    <a:pt x="137414" y="44464"/>
                    <a:pt x="142626" y="44774"/>
                    <a:pt x="146029" y="41751"/>
                  </a:cubicBezTo>
                  <a:cubicBezTo>
                    <a:pt x="149433" y="38728"/>
                    <a:pt x="149742" y="33517"/>
                    <a:pt x="146720" y="30113"/>
                  </a:cubicBezTo>
                  <a:cubicBezTo>
                    <a:pt x="146474" y="29838"/>
                    <a:pt x="146211" y="29581"/>
                    <a:pt x="145935" y="29339"/>
                  </a:cubicBezTo>
                  <a:cubicBezTo>
                    <a:pt x="106105" y="-9807"/>
                    <a:pt x="42237" y="-9777"/>
                    <a:pt x="2445" y="29415"/>
                  </a:cubicBezTo>
                  <a:cubicBezTo>
                    <a:pt x="-789" y="32615"/>
                    <a:pt x="-819" y="37834"/>
                    <a:pt x="2381" y="41072"/>
                  </a:cubicBezTo>
                  <a:cubicBezTo>
                    <a:pt x="3924" y="42630"/>
                    <a:pt x="6022" y="43513"/>
                    <a:pt x="8219" y="43517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E9E6F55-4FBD-46D7-BA04-EF4347BC5CF3}"/>
                </a:ext>
              </a:extLst>
            </p:cNvPr>
            <p:cNvSpPr/>
            <p:nvPr/>
          </p:nvSpPr>
          <p:spPr>
            <a:xfrm>
              <a:off x="6244201" y="2137202"/>
              <a:ext cx="16487" cy="16486"/>
            </a:xfrm>
            <a:custGeom>
              <a:avLst/>
              <a:gdLst>
                <a:gd name="connsiteX0" fmla="*/ 0 w 16487"/>
                <a:gd name="connsiteY0" fmla="*/ 0 h 16486"/>
                <a:gd name="connsiteX1" fmla="*/ 16487 w 16487"/>
                <a:gd name="connsiteY1" fmla="*/ 0 h 16486"/>
                <a:gd name="connsiteX2" fmla="*/ 16487 w 16487"/>
                <a:gd name="connsiteY2" fmla="*/ 16486 h 16486"/>
                <a:gd name="connsiteX3" fmla="*/ 0 w 16487"/>
                <a:gd name="connsiteY3" fmla="*/ 16486 h 16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87" h="16486">
                  <a:moveTo>
                    <a:pt x="0" y="0"/>
                  </a:moveTo>
                  <a:lnTo>
                    <a:pt x="16487" y="0"/>
                  </a:lnTo>
                  <a:lnTo>
                    <a:pt x="16487" y="16486"/>
                  </a:lnTo>
                  <a:lnTo>
                    <a:pt x="0" y="16486"/>
                  </a:ln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3A7C813-EBE8-4F7C-982D-65C9C88C644D}"/>
                </a:ext>
              </a:extLst>
            </p:cNvPr>
            <p:cNvSpPr/>
            <p:nvPr/>
          </p:nvSpPr>
          <p:spPr>
            <a:xfrm>
              <a:off x="6268929" y="2128956"/>
              <a:ext cx="16486" cy="24732"/>
            </a:xfrm>
            <a:custGeom>
              <a:avLst/>
              <a:gdLst>
                <a:gd name="connsiteX0" fmla="*/ 0 w 16486"/>
                <a:gd name="connsiteY0" fmla="*/ 0 h 24732"/>
                <a:gd name="connsiteX1" fmla="*/ 16486 w 16486"/>
                <a:gd name="connsiteY1" fmla="*/ 0 h 24732"/>
                <a:gd name="connsiteX2" fmla="*/ 16486 w 16486"/>
                <a:gd name="connsiteY2" fmla="*/ 24732 h 24732"/>
                <a:gd name="connsiteX3" fmla="*/ 0 w 16486"/>
                <a:gd name="connsiteY3" fmla="*/ 24732 h 2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86" h="24732">
                  <a:moveTo>
                    <a:pt x="0" y="0"/>
                  </a:moveTo>
                  <a:lnTo>
                    <a:pt x="16486" y="0"/>
                  </a:lnTo>
                  <a:lnTo>
                    <a:pt x="16486" y="24732"/>
                  </a:lnTo>
                  <a:lnTo>
                    <a:pt x="0" y="24732"/>
                  </a:ln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50BC883-367F-4B21-986B-473B0E7553D5}"/>
                </a:ext>
              </a:extLst>
            </p:cNvPr>
            <p:cNvSpPr/>
            <p:nvPr/>
          </p:nvSpPr>
          <p:spPr>
            <a:xfrm>
              <a:off x="6293662" y="2120715"/>
              <a:ext cx="16486" cy="32973"/>
            </a:xfrm>
            <a:custGeom>
              <a:avLst/>
              <a:gdLst>
                <a:gd name="connsiteX0" fmla="*/ 0 w 16486"/>
                <a:gd name="connsiteY0" fmla="*/ 0 h 32973"/>
                <a:gd name="connsiteX1" fmla="*/ 16486 w 16486"/>
                <a:gd name="connsiteY1" fmla="*/ 0 h 32973"/>
                <a:gd name="connsiteX2" fmla="*/ 16486 w 16486"/>
                <a:gd name="connsiteY2" fmla="*/ 32973 h 32973"/>
                <a:gd name="connsiteX3" fmla="*/ 0 w 16486"/>
                <a:gd name="connsiteY3" fmla="*/ 32973 h 3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86" h="32973">
                  <a:moveTo>
                    <a:pt x="0" y="0"/>
                  </a:moveTo>
                  <a:lnTo>
                    <a:pt x="16486" y="0"/>
                  </a:lnTo>
                  <a:lnTo>
                    <a:pt x="16486" y="32973"/>
                  </a:lnTo>
                  <a:lnTo>
                    <a:pt x="0" y="32973"/>
                  </a:ln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</p:grpSp>
      <p:grpSp>
        <p:nvGrpSpPr>
          <p:cNvPr id="22" name="Graphic 10">
            <a:extLst>
              <a:ext uri="{FF2B5EF4-FFF2-40B4-BE49-F238E27FC236}">
                <a16:creationId xmlns:a16="http://schemas.microsoft.com/office/drawing/2014/main" id="{958ED0D0-2BFE-4583-B83B-F693E63093FC}"/>
              </a:ext>
            </a:extLst>
          </p:cNvPr>
          <p:cNvGrpSpPr/>
          <p:nvPr/>
        </p:nvGrpSpPr>
        <p:grpSpPr>
          <a:xfrm>
            <a:off x="4905784" y="3044009"/>
            <a:ext cx="471928" cy="471928"/>
            <a:chOff x="6074184" y="3310709"/>
            <a:chExt cx="471928" cy="471928"/>
          </a:xfrm>
          <a:solidFill>
            <a:schemeClr val="bg1"/>
          </a:solidFill>
        </p:grpSpPr>
        <p:grpSp>
          <p:nvGrpSpPr>
            <p:cNvPr id="23" name="Graphic 10">
              <a:extLst>
                <a:ext uri="{FF2B5EF4-FFF2-40B4-BE49-F238E27FC236}">
                  <a16:creationId xmlns:a16="http://schemas.microsoft.com/office/drawing/2014/main" id="{958ED0D0-2BFE-4583-B83B-F693E63093FC}"/>
                </a:ext>
              </a:extLst>
            </p:cNvPr>
            <p:cNvGrpSpPr/>
            <p:nvPr/>
          </p:nvGrpSpPr>
          <p:grpSpPr>
            <a:xfrm>
              <a:off x="6078285" y="3310707"/>
              <a:ext cx="463715" cy="471929"/>
              <a:chOff x="6078285" y="3310707"/>
              <a:chExt cx="463715" cy="471929"/>
            </a:xfrm>
            <a:grpFill/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8EAE3C7-9711-445B-A1D6-DE92212F134A}"/>
                  </a:ext>
                </a:extLst>
              </p:cNvPr>
              <p:cNvSpPr/>
              <p:nvPr/>
            </p:nvSpPr>
            <p:spPr>
              <a:xfrm>
                <a:off x="6078285" y="3310707"/>
                <a:ext cx="81487" cy="332735"/>
              </a:xfrm>
              <a:custGeom>
                <a:avLst/>
                <a:gdLst>
                  <a:gd name="connsiteX0" fmla="*/ 79142 w 81487"/>
                  <a:gd name="connsiteY0" fmla="*/ 13656 h 332735"/>
                  <a:gd name="connsiteX1" fmla="*/ 79142 w 81487"/>
                  <a:gd name="connsiteY1" fmla="*/ 2346 h 332735"/>
                  <a:gd name="connsiteX2" fmla="*/ 67832 w 81487"/>
                  <a:gd name="connsiteY2" fmla="*/ 2346 h 332735"/>
                  <a:gd name="connsiteX3" fmla="*/ 67832 w 81487"/>
                  <a:gd name="connsiteY3" fmla="*/ 330392 h 332735"/>
                  <a:gd name="connsiteX4" fmla="*/ 73487 w 81487"/>
                  <a:gd name="connsiteY4" fmla="*/ 332735 h 332735"/>
                  <a:gd name="connsiteX5" fmla="*/ 79142 w 81487"/>
                  <a:gd name="connsiteY5" fmla="*/ 330392 h 332735"/>
                  <a:gd name="connsiteX6" fmla="*/ 79142 w 81487"/>
                  <a:gd name="connsiteY6" fmla="*/ 319081 h 332735"/>
                  <a:gd name="connsiteX7" fmla="*/ 79142 w 81487"/>
                  <a:gd name="connsiteY7" fmla="*/ 13656 h 332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1487" h="332735">
                    <a:moveTo>
                      <a:pt x="79142" y="13656"/>
                    </a:moveTo>
                    <a:cubicBezTo>
                      <a:pt x="82269" y="10528"/>
                      <a:pt x="82269" y="5473"/>
                      <a:pt x="79142" y="2346"/>
                    </a:cubicBezTo>
                    <a:cubicBezTo>
                      <a:pt x="76014" y="-782"/>
                      <a:pt x="70959" y="-782"/>
                      <a:pt x="67832" y="2346"/>
                    </a:cubicBezTo>
                    <a:cubicBezTo>
                      <a:pt x="-22611" y="92788"/>
                      <a:pt x="-22611" y="239949"/>
                      <a:pt x="67832" y="330392"/>
                    </a:cubicBezTo>
                    <a:cubicBezTo>
                      <a:pt x="69399" y="331951"/>
                      <a:pt x="71447" y="332735"/>
                      <a:pt x="73487" y="332735"/>
                    </a:cubicBezTo>
                    <a:cubicBezTo>
                      <a:pt x="75526" y="332735"/>
                      <a:pt x="77582" y="331951"/>
                      <a:pt x="79142" y="330392"/>
                    </a:cubicBezTo>
                    <a:cubicBezTo>
                      <a:pt x="82269" y="327264"/>
                      <a:pt x="82269" y="322209"/>
                      <a:pt x="79142" y="319081"/>
                    </a:cubicBezTo>
                    <a:cubicBezTo>
                      <a:pt x="-5061" y="234870"/>
                      <a:pt x="-5061" y="97859"/>
                      <a:pt x="79142" y="13656"/>
                    </a:cubicBezTo>
                    <a:close/>
                  </a:path>
                </a:pathLst>
              </a:custGeom>
              <a:grpFill/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20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860BBCA-291F-4DC1-9779-A6609D5DC749}"/>
                  </a:ext>
                </a:extLst>
              </p:cNvPr>
              <p:cNvSpPr/>
              <p:nvPr/>
            </p:nvSpPr>
            <p:spPr>
              <a:xfrm>
                <a:off x="6460507" y="3310707"/>
                <a:ext cx="81493" cy="332735"/>
              </a:xfrm>
              <a:custGeom>
                <a:avLst/>
                <a:gdLst>
                  <a:gd name="connsiteX0" fmla="*/ 13656 w 81493"/>
                  <a:gd name="connsiteY0" fmla="*/ 2346 h 332735"/>
                  <a:gd name="connsiteX1" fmla="*/ 2346 w 81493"/>
                  <a:gd name="connsiteY1" fmla="*/ 2346 h 332735"/>
                  <a:gd name="connsiteX2" fmla="*/ 2346 w 81493"/>
                  <a:gd name="connsiteY2" fmla="*/ 13656 h 332735"/>
                  <a:gd name="connsiteX3" fmla="*/ 65504 w 81493"/>
                  <a:gd name="connsiteY3" fmla="*/ 166369 h 332735"/>
                  <a:gd name="connsiteX4" fmla="*/ 2346 w 81493"/>
                  <a:gd name="connsiteY4" fmla="*/ 319081 h 332735"/>
                  <a:gd name="connsiteX5" fmla="*/ 2346 w 81493"/>
                  <a:gd name="connsiteY5" fmla="*/ 330392 h 332735"/>
                  <a:gd name="connsiteX6" fmla="*/ 8001 w 81493"/>
                  <a:gd name="connsiteY6" fmla="*/ 332735 h 332735"/>
                  <a:gd name="connsiteX7" fmla="*/ 13656 w 81493"/>
                  <a:gd name="connsiteY7" fmla="*/ 330392 h 332735"/>
                  <a:gd name="connsiteX8" fmla="*/ 81494 w 81493"/>
                  <a:gd name="connsiteY8" fmla="*/ 166369 h 332735"/>
                  <a:gd name="connsiteX9" fmla="*/ 13656 w 81493"/>
                  <a:gd name="connsiteY9" fmla="*/ 2346 h 332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493" h="332735">
                    <a:moveTo>
                      <a:pt x="13656" y="2346"/>
                    </a:moveTo>
                    <a:cubicBezTo>
                      <a:pt x="10528" y="-782"/>
                      <a:pt x="5473" y="-782"/>
                      <a:pt x="2346" y="2346"/>
                    </a:cubicBezTo>
                    <a:cubicBezTo>
                      <a:pt x="-782" y="5473"/>
                      <a:pt x="-782" y="10528"/>
                      <a:pt x="2346" y="13656"/>
                    </a:cubicBezTo>
                    <a:cubicBezTo>
                      <a:pt x="43075" y="54378"/>
                      <a:pt x="65504" y="108609"/>
                      <a:pt x="65504" y="166369"/>
                    </a:cubicBezTo>
                    <a:cubicBezTo>
                      <a:pt x="65504" y="224128"/>
                      <a:pt x="43075" y="278360"/>
                      <a:pt x="2346" y="319081"/>
                    </a:cubicBezTo>
                    <a:cubicBezTo>
                      <a:pt x="-782" y="322209"/>
                      <a:pt x="-782" y="327264"/>
                      <a:pt x="2346" y="330392"/>
                    </a:cubicBezTo>
                    <a:cubicBezTo>
                      <a:pt x="3905" y="331951"/>
                      <a:pt x="5953" y="332735"/>
                      <a:pt x="8001" y="332735"/>
                    </a:cubicBezTo>
                    <a:cubicBezTo>
                      <a:pt x="10048" y="332735"/>
                      <a:pt x="12096" y="331951"/>
                      <a:pt x="13656" y="330392"/>
                    </a:cubicBezTo>
                    <a:cubicBezTo>
                      <a:pt x="57409" y="286646"/>
                      <a:pt x="81494" y="228399"/>
                      <a:pt x="81494" y="166369"/>
                    </a:cubicBezTo>
                    <a:cubicBezTo>
                      <a:pt x="81494" y="104338"/>
                      <a:pt x="57409" y="46091"/>
                      <a:pt x="13656" y="2346"/>
                    </a:cubicBezTo>
                    <a:close/>
                  </a:path>
                </a:pathLst>
              </a:custGeom>
              <a:grpFill/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20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2AFE3B5-4DDB-451B-B427-F849997A873A}"/>
                  </a:ext>
                </a:extLst>
              </p:cNvPr>
              <p:cNvSpPr/>
              <p:nvPr/>
            </p:nvSpPr>
            <p:spPr>
              <a:xfrm>
                <a:off x="6126264" y="3344637"/>
                <a:ext cx="67455" cy="264865"/>
              </a:xfrm>
              <a:custGeom>
                <a:avLst/>
                <a:gdLst>
                  <a:gd name="connsiteX0" fmla="*/ 65110 w 67455"/>
                  <a:gd name="connsiteY0" fmla="*/ 13656 h 264865"/>
                  <a:gd name="connsiteX1" fmla="*/ 65110 w 67455"/>
                  <a:gd name="connsiteY1" fmla="*/ 2346 h 264865"/>
                  <a:gd name="connsiteX2" fmla="*/ 53800 w 67455"/>
                  <a:gd name="connsiteY2" fmla="*/ 2346 h 264865"/>
                  <a:gd name="connsiteX3" fmla="*/ 53800 w 67455"/>
                  <a:gd name="connsiteY3" fmla="*/ 262522 h 264865"/>
                  <a:gd name="connsiteX4" fmla="*/ 59455 w 67455"/>
                  <a:gd name="connsiteY4" fmla="*/ 264866 h 264865"/>
                  <a:gd name="connsiteX5" fmla="*/ 65110 w 67455"/>
                  <a:gd name="connsiteY5" fmla="*/ 262522 h 264865"/>
                  <a:gd name="connsiteX6" fmla="*/ 65110 w 67455"/>
                  <a:gd name="connsiteY6" fmla="*/ 251212 h 264865"/>
                  <a:gd name="connsiteX7" fmla="*/ 65110 w 67455"/>
                  <a:gd name="connsiteY7" fmla="*/ 13656 h 264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455" h="264865">
                    <a:moveTo>
                      <a:pt x="65110" y="13656"/>
                    </a:moveTo>
                    <a:cubicBezTo>
                      <a:pt x="68238" y="10528"/>
                      <a:pt x="68238" y="5473"/>
                      <a:pt x="65110" y="2346"/>
                    </a:cubicBezTo>
                    <a:cubicBezTo>
                      <a:pt x="61983" y="-782"/>
                      <a:pt x="56927" y="-782"/>
                      <a:pt x="53800" y="2346"/>
                    </a:cubicBezTo>
                    <a:cubicBezTo>
                      <a:pt x="-17933" y="74079"/>
                      <a:pt x="-17933" y="190797"/>
                      <a:pt x="53800" y="262522"/>
                    </a:cubicBezTo>
                    <a:cubicBezTo>
                      <a:pt x="55360" y="264082"/>
                      <a:pt x="57407" y="264866"/>
                      <a:pt x="59455" y="264866"/>
                    </a:cubicBezTo>
                    <a:cubicBezTo>
                      <a:pt x="61503" y="264866"/>
                      <a:pt x="63550" y="264082"/>
                      <a:pt x="65110" y="262522"/>
                    </a:cubicBezTo>
                    <a:cubicBezTo>
                      <a:pt x="68238" y="259394"/>
                      <a:pt x="68238" y="254339"/>
                      <a:pt x="65110" y="251212"/>
                    </a:cubicBezTo>
                    <a:cubicBezTo>
                      <a:pt x="-384" y="185718"/>
                      <a:pt x="-384" y="79158"/>
                      <a:pt x="65110" y="13656"/>
                    </a:cubicBezTo>
                    <a:close/>
                  </a:path>
                </a:pathLst>
              </a:custGeom>
              <a:grpFill/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20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10A0F9D-597F-4875-B475-D994C726ACD4}"/>
                  </a:ext>
                </a:extLst>
              </p:cNvPr>
              <p:cNvSpPr/>
              <p:nvPr/>
            </p:nvSpPr>
            <p:spPr>
              <a:xfrm>
                <a:off x="6426576" y="3344637"/>
                <a:ext cx="67455" cy="264865"/>
              </a:xfrm>
              <a:custGeom>
                <a:avLst/>
                <a:gdLst>
                  <a:gd name="connsiteX0" fmla="*/ 13656 w 67455"/>
                  <a:gd name="connsiteY0" fmla="*/ 2346 h 264865"/>
                  <a:gd name="connsiteX1" fmla="*/ 2346 w 67455"/>
                  <a:gd name="connsiteY1" fmla="*/ 2346 h 264865"/>
                  <a:gd name="connsiteX2" fmla="*/ 2346 w 67455"/>
                  <a:gd name="connsiteY2" fmla="*/ 13656 h 264865"/>
                  <a:gd name="connsiteX3" fmla="*/ 2346 w 67455"/>
                  <a:gd name="connsiteY3" fmla="*/ 251212 h 264865"/>
                  <a:gd name="connsiteX4" fmla="*/ 2346 w 67455"/>
                  <a:gd name="connsiteY4" fmla="*/ 262522 h 264865"/>
                  <a:gd name="connsiteX5" fmla="*/ 8001 w 67455"/>
                  <a:gd name="connsiteY5" fmla="*/ 264866 h 264865"/>
                  <a:gd name="connsiteX6" fmla="*/ 13656 w 67455"/>
                  <a:gd name="connsiteY6" fmla="*/ 262522 h 264865"/>
                  <a:gd name="connsiteX7" fmla="*/ 13656 w 67455"/>
                  <a:gd name="connsiteY7" fmla="*/ 2346 h 264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455" h="264865">
                    <a:moveTo>
                      <a:pt x="13656" y="2346"/>
                    </a:moveTo>
                    <a:cubicBezTo>
                      <a:pt x="10528" y="-782"/>
                      <a:pt x="5473" y="-782"/>
                      <a:pt x="2346" y="2346"/>
                    </a:cubicBezTo>
                    <a:cubicBezTo>
                      <a:pt x="-782" y="5473"/>
                      <a:pt x="-782" y="10528"/>
                      <a:pt x="2346" y="13656"/>
                    </a:cubicBezTo>
                    <a:cubicBezTo>
                      <a:pt x="67840" y="79150"/>
                      <a:pt x="67840" y="185718"/>
                      <a:pt x="2346" y="251212"/>
                    </a:cubicBezTo>
                    <a:cubicBezTo>
                      <a:pt x="-782" y="254339"/>
                      <a:pt x="-782" y="259394"/>
                      <a:pt x="2346" y="262522"/>
                    </a:cubicBezTo>
                    <a:cubicBezTo>
                      <a:pt x="3905" y="264082"/>
                      <a:pt x="5953" y="264866"/>
                      <a:pt x="8001" y="264866"/>
                    </a:cubicBezTo>
                    <a:cubicBezTo>
                      <a:pt x="10048" y="264866"/>
                      <a:pt x="12096" y="264082"/>
                      <a:pt x="13656" y="262522"/>
                    </a:cubicBezTo>
                    <a:cubicBezTo>
                      <a:pt x="85389" y="190797"/>
                      <a:pt x="85389" y="74079"/>
                      <a:pt x="13656" y="2346"/>
                    </a:cubicBezTo>
                    <a:close/>
                  </a:path>
                </a:pathLst>
              </a:custGeom>
              <a:grpFill/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20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7951286-A040-4317-8A7C-F2055B6227C4}"/>
                  </a:ext>
                </a:extLst>
              </p:cNvPr>
              <p:cNvSpPr/>
              <p:nvPr/>
            </p:nvSpPr>
            <p:spPr>
              <a:xfrm>
                <a:off x="6174224" y="3378576"/>
                <a:ext cx="53425" cy="196995"/>
              </a:xfrm>
              <a:custGeom>
                <a:avLst/>
                <a:gdLst>
                  <a:gd name="connsiteX0" fmla="*/ 51080 w 53425"/>
                  <a:gd name="connsiteY0" fmla="*/ 2346 h 196995"/>
                  <a:gd name="connsiteX1" fmla="*/ 39770 w 53425"/>
                  <a:gd name="connsiteY1" fmla="*/ 2346 h 196995"/>
                  <a:gd name="connsiteX2" fmla="*/ 0 w 53425"/>
                  <a:gd name="connsiteY2" fmla="*/ 98499 h 196995"/>
                  <a:gd name="connsiteX3" fmla="*/ 39770 w 53425"/>
                  <a:gd name="connsiteY3" fmla="*/ 194652 h 196995"/>
                  <a:gd name="connsiteX4" fmla="*/ 45425 w 53425"/>
                  <a:gd name="connsiteY4" fmla="*/ 196996 h 196995"/>
                  <a:gd name="connsiteX5" fmla="*/ 51080 w 53425"/>
                  <a:gd name="connsiteY5" fmla="*/ 194652 h 196995"/>
                  <a:gd name="connsiteX6" fmla="*/ 51080 w 53425"/>
                  <a:gd name="connsiteY6" fmla="*/ 183342 h 196995"/>
                  <a:gd name="connsiteX7" fmla="*/ 51080 w 53425"/>
                  <a:gd name="connsiteY7" fmla="*/ 13664 h 196995"/>
                  <a:gd name="connsiteX8" fmla="*/ 51080 w 53425"/>
                  <a:gd name="connsiteY8" fmla="*/ 2346 h 196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425" h="196995">
                    <a:moveTo>
                      <a:pt x="51080" y="2346"/>
                    </a:moveTo>
                    <a:cubicBezTo>
                      <a:pt x="47953" y="-782"/>
                      <a:pt x="42897" y="-782"/>
                      <a:pt x="39770" y="2346"/>
                    </a:cubicBezTo>
                    <a:cubicBezTo>
                      <a:pt x="14126" y="27990"/>
                      <a:pt x="0" y="62137"/>
                      <a:pt x="0" y="98499"/>
                    </a:cubicBezTo>
                    <a:cubicBezTo>
                      <a:pt x="0" y="134861"/>
                      <a:pt x="14126" y="169000"/>
                      <a:pt x="39770" y="194652"/>
                    </a:cubicBezTo>
                    <a:cubicBezTo>
                      <a:pt x="41330" y="196212"/>
                      <a:pt x="43377" y="196996"/>
                      <a:pt x="45425" y="196996"/>
                    </a:cubicBezTo>
                    <a:cubicBezTo>
                      <a:pt x="47473" y="196996"/>
                      <a:pt x="49520" y="196212"/>
                      <a:pt x="51080" y="194652"/>
                    </a:cubicBezTo>
                    <a:cubicBezTo>
                      <a:pt x="54208" y="191525"/>
                      <a:pt x="54208" y="186470"/>
                      <a:pt x="51080" y="183342"/>
                    </a:cubicBezTo>
                    <a:cubicBezTo>
                      <a:pt x="4295" y="136557"/>
                      <a:pt x="4295" y="60449"/>
                      <a:pt x="51080" y="13664"/>
                    </a:cubicBezTo>
                    <a:cubicBezTo>
                      <a:pt x="54200" y="10536"/>
                      <a:pt x="54200" y="5473"/>
                      <a:pt x="51080" y="2346"/>
                    </a:cubicBezTo>
                    <a:close/>
                  </a:path>
                </a:pathLst>
              </a:custGeom>
              <a:grpFill/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20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C5D69DE-BC3B-4FDD-A9F4-7A8E1D80AEEE}"/>
                  </a:ext>
                </a:extLst>
              </p:cNvPr>
              <p:cNvSpPr/>
              <p:nvPr/>
            </p:nvSpPr>
            <p:spPr>
              <a:xfrm>
                <a:off x="6392645" y="3378576"/>
                <a:ext cx="53425" cy="196987"/>
              </a:xfrm>
              <a:custGeom>
                <a:avLst/>
                <a:gdLst>
                  <a:gd name="connsiteX0" fmla="*/ 13656 w 53425"/>
                  <a:gd name="connsiteY0" fmla="*/ 2346 h 196987"/>
                  <a:gd name="connsiteX1" fmla="*/ 2346 w 53425"/>
                  <a:gd name="connsiteY1" fmla="*/ 2346 h 196987"/>
                  <a:gd name="connsiteX2" fmla="*/ 2346 w 53425"/>
                  <a:gd name="connsiteY2" fmla="*/ 13656 h 196987"/>
                  <a:gd name="connsiteX3" fmla="*/ 2346 w 53425"/>
                  <a:gd name="connsiteY3" fmla="*/ 183334 h 196987"/>
                  <a:gd name="connsiteX4" fmla="*/ 2346 w 53425"/>
                  <a:gd name="connsiteY4" fmla="*/ 194644 h 196987"/>
                  <a:gd name="connsiteX5" fmla="*/ 8001 w 53425"/>
                  <a:gd name="connsiteY5" fmla="*/ 196988 h 196987"/>
                  <a:gd name="connsiteX6" fmla="*/ 13656 w 53425"/>
                  <a:gd name="connsiteY6" fmla="*/ 194644 h 196987"/>
                  <a:gd name="connsiteX7" fmla="*/ 53426 w 53425"/>
                  <a:gd name="connsiteY7" fmla="*/ 98491 h 196987"/>
                  <a:gd name="connsiteX8" fmla="*/ 13656 w 53425"/>
                  <a:gd name="connsiteY8" fmla="*/ 2346 h 196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425" h="196987">
                    <a:moveTo>
                      <a:pt x="13656" y="2346"/>
                    </a:moveTo>
                    <a:cubicBezTo>
                      <a:pt x="10528" y="-782"/>
                      <a:pt x="5473" y="-782"/>
                      <a:pt x="2346" y="2346"/>
                    </a:cubicBezTo>
                    <a:cubicBezTo>
                      <a:pt x="-782" y="5473"/>
                      <a:pt x="-782" y="10528"/>
                      <a:pt x="2346" y="13656"/>
                    </a:cubicBezTo>
                    <a:cubicBezTo>
                      <a:pt x="49131" y="60441"/>
                      <a:pt x="49131" y="136549"/>
                      <a:pt x="2346" y="183334"/>
                    </a:cubicBezTo>
                    <a:cubicBezTo>
                      <a:pt x="-782" y="186462"/>
                      <a:pt x="-782" y="191517"/>
                      <a:pt x="2346" y="194644"/>
                    </a:cubicBezTo>
                    <a:cubicBezTo>
                      <a:pt x="3905" y="196204"/>
                      <a:pt x="5953" y="196988"/>
                      <a:pt x="8001" y="196988"/>
                    </a:cubicBezTo>
                    <a:cubicBezTo>
                      <a:pt x="10048" y="196988"/>
                      <a:pt x="12096" y="196204"/>
                      <a:pt x="13656" y="194644"/>
                    </a:cubicBezTo>
                    <a:cubicBezTo>
                      <a:pt x="39300" y="169000"/>
                      <a:pt x="53426" y="134853"/>
                      <a:pt x="53426" y="98491"/>
                    </a:cubicBezTo>
                    <a:cubicBezTo>
                      <a:pt x="53426" y="62129"/>
                      <a:pt x="39300" y="27990"/>
                      <a:pt x="13656" y="2346"/>
                    </a:cubicBezTo>
                    <a:close/>
                  </a:path>
                </a:pathLst>
              </a:custGeom>
              <a:grpFill/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20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B4284BE-4E09-4771-BF8C-3F8D041DC744}"/>
                  </a:ext>
                </a:extLst>
              </p:cNvPr>
              <p:cNvSpPr/>
              <p:nvPr/>
            </p:nvSpPr>
            <p:spPr>
              <a:xfrm>
                <a:off x="6254148" y="3422691"/>
                <a:ext cx="111982" cy="359945"/>
              </a:xfrm>
              <a:custGeom>
                <a:avLst/>
                <a:gdLst>
                  <a:gd name="connsiteX0" fmla="*/ 55991 w 111982"/>
                  <a:gd name="connsiteY0" fmla="*/ 0 h 359945"/>
                  <a:gd name="connsiteX1" fmla="*/ 0 w 111982"/>
                  <a:gd name="connsiteY1" fmla="*/ 55991 h 359945"/>
                  <a:gd name="connsiteX2" fmla="*/ 47993 w 111982"/>
                  <a:gd name="connsiteY2" fmla="*/ 111343 h 359945"/>
                  <a:gd name="connsiteX3" fmla="*/ 47993 w 111982"/>
                  <a:gd name="connsiteY3" fmla="*/ 351946 h 359945"/>
                  <a:gd name="connsiteX4" fmla="*/ 55991 w 111982"/>
                  <a:gd name="connsiteY4" fmla="*/ 359945 h 359945"/>
                  <a:gd name="connsiteX5" fmla="*/ 63990 w 111982"/>
                  <a:gd name="connsiteY5" fmla="*/ 351946 h 359945"/>
                  <a:gd name="connsiteX6" fmla="*/ 63990 w 111982"/>
                  <a:gd name="connsiteY6" fmla="*/ 111343 h 359945"/>
                  <a:gd name="connsiteX7" fmla="*/ 111983 w 111982"/>
                  <a:gd name="connsiteY7" fmla="*/ 55991 h 359945"/>
                  <a:gd name="connsiteX8" fmla="*/ 55991 w 111982"/>
                  <a:gd name="connsiteY8" fmla="*/ 0 h 359945"/>
                  <a:gd name="connsiteX9" fmla="*/ 55991 w 111982"/>
                  <a:gd name="connsiteY9" fmla="*/ 95985 h 359945"/>
                  <a:gd name="connsiteX10" fmla="*/ 15998 w 111982"/>
                  <a:gd name="connsiteY10" fmla="*/ 55991 h 359945"/>
                  <a:gd name="connsiteX11" fmla="*/ 55991 w 111982"/>
                  <a:gd name="connsiteY11" fmla="*/ 15998 h 359945"/>
                  <a:gd name="connsiteX12" fmla="*/ 95985 w 111982"/>
                  <a:gd name="connsiteY12" fmla="*/ 55991 h 359945"/>
                  <a:gd name="connsiteX13" fmla="*/ 55991 w 111982"/>
                  <a:gd name="connsiteY13" fmla="*/ 95985 h 359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1982" h="359945">
                    <a:moveTo>
                      <a:pt x="55991" y="0"/>
                    </a:moveTo>
                    <a:cubicBezTo>
                      <a:pt x="25124" y="0"/>
                      <a:pt x="0" y="25124"/>
                      <a:pt x="0" y="55991"/>
                    </a:cubicBezTo>
                    <a:cubicBezTo>
                      <a:pt x="0" y="84139"/>
                      <a:pt x="20909" y="107440"/>
                      <a:pt x="47993" y="111343"/>
                    </a:cubicBezTo>
                    <a:lnTo>
                      <a:pt x="47993" y="351946"/>
                    </a:lnTo>
                    <a:cubicBezTo>
                      <a:pt x="47993" y="356370"/>
                      <a:pt x="51568" y="359945"/>
                      <a:pt x="55991" y="359945"/>
                    </a:cubicBezTo>
                    <a:cubicBezTo>
                      <a:pt x="60415" y="359945"/>
                      <a:pt x="63990" y="356370"/>
                      <a:pt x="63990" y="351946"/>
                    </a:cubicBezTo>
                    <a:lnTo>
                      <a:pt x="63990" y="111343"/>
                    </a:lnTo>
                    <a:cubicBezTo>
                      <a:pt x="91074" y="107440"/>
                      <a:pt x="111983" y="84139"/>
                      <a:pt x="111983" y="55991"/>
                    </a:cubicBezTo>
                    <a:cubicBezTo>
                      <a:pt x="111983" y="25124"/>
                      <a:pt x="86867" y="0"/>
                      <a:pt x="55991" y="0"/>
                    </a:cubicBezTo>
                    <a:close/>
                    <a:moveTo>
                      <a:pt x="55991" y="95985"/>
                    </a:moveTo>
                    <a:cubicBezTo>
                      <a:pt x="33939" y="95985"/>
                      <a:pt x="15998" y="78044"/>
                      <a:pt x="15998" y="55991"/>
                    </a:cubicBezTo>
                    <a:cubicBezTo>
                      <a:pt x="15998" y="33939"/>
                      <a:pt x="33939" y="15998"/>
                      <a:pt x="55991" y="15998"/>
                    </a:cubicBezTo>
                    <a:cubicBezTo>
                      <a:pt x="78044" y="15998"/>
                      <a:pt x="95985" y="33939"/>
                      <a:pt x="95985" y="55991"/>
                    </a:cubicBezTo>
                    <a:cubicBezTo>
                      <a:pt x="95985" y="78044"/>
                      <a:pt x="78044" y="95985"/>
                      <a:pt x="55991" y="95985"/>
                    </a:cubicBezTo>
                    <a:close/>
                  </a:path>
                </a:pathLst>
              </a:custGeom>
              <a:grpFill/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200"/>
              </a:p>
            </p:txBody>
          </p:sp>
        </p:grpSp>
      </p:grpSp>
      <p:grpSp>
        <p:nvGrpSpPr>
          <p:cNvPr id="31" name="Graphic 11">
            <a:extLst>
              <a:ext uri="{FF2B5EF4-FFF2-40B4-BE49-F238E27FC236}">
                <a16:creationId xmlns:a16="http://schemas.microsoft.com/office/drawing/2014/main" id="{A693C41C-F745-4BC8-8055-E3E4FD172CC5}"/>
              </a:ext>
            </a:extLst>
          </p:cNvPr>
          <p:cNvGrpSpPr/>
          <p:nvPr/>
        </p:nvGrpSpPr>
        <p:grpSpPr>
          <a:xfrm>
            <a:off x="4957135" y="4810343"/>
            <a:ext cx="420094" cy="420094"/>
            <a:chOff x="6125535" y="4657943"/>
            <a:chExt cx="420094" cy="420094"/>
          </a:xfrm>
          <a:solidFill>
            <a:schemeClr val="bg1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D90F23D-72F2-4004-A2FF-00FD2F5AB0DD}"/>
                </a:ext>
              </a:extLst>
            </p:cNvPr>
            <p:cNvSpPr/>
            <p:nvPr/>
          </p:nvSpPr>
          <p:spPr>
            <a:xfrm>
              <a:off x="6230994" y="4763402"/>
              <a:ext cx="209175" cy="209175"/>
            </a:xfrm>
            <a:custGeom>
              <a:avLst/>
              <a:gdLst>
                <a:gd name="connsiteX0" fmla="*/ 163911 w 209175"/>
                <a:gd name="connsiteY0" fmla="*/ 0 h 209175"/>
                <a:gd name="connsiteX1" fmla="*/ 45265 w 209175"/>
                <a:gd name="connsiteY1" fmla="*/ 0 h 209175"/>
                <a:gd name="connsiteX2" fmla="*/ 0 w 209175"/>
                <a:gd name="connsiteY2" fmla="*/ 45265 h 209175"/>
                <a:gd name="connsiteX3" fmla="*/ 0 w 209175"/>
                <a:gd name="connsiteY3" fmla="*/ 163911 h 209175"/>
                <a:gd name="connsiteX4" fmla="*/ 45265 w 209175"/>
                <a:gd name="connsiteY4" fmla="*/ 209176 h 209175"/>
                <a:gd name="connsiteX5" fmla="*/ 163911 w 209175"/>
                <a:gd name="connsiteY5" fmla="*/ 209176 h 209175"/>
                <a:gd name="connsiteX6" fmla="*/ 209176 w 209175"/>
                <a:gd name="connsiteY6" fmla="*/ 163911 h 209175"/>
                <a:gd name="connsiteX7" fmla="*/ 209176 w 209175"/>
                <a:gd name="connsiteY7" fmla="*/ 45265 h 209175"/>
                <a:gd name="connsiteX8" fmla="*/ 163911 w 209175"/>
                <a:gd name="connsiteY8" fmla="*/ 0 h 209175"/>
                <a:gd name="connsiteX9" fmla="*/ 184561 w 209175"/>
                <a:gd name="connsiteY9" fmla="*/ 163911 h 209175"/>
                <a:gd name="connsiteX10" fmla="*/ 163911 w 209175"/>
                <a:gd name="connsiteY10" fmla="*/ 184561 h 209175"/>
                <a:gd name="connsiteX11" fmla="*/ 45265 w 209175"/>
                <a:gd name="connsiteY11" fmla="*/ 184561 h 209175"/>
                <a:gd name="connsiteX12" fmla="*/ 24615 w 209175"/>
                <a:gd name="connsiteY12" fmla="*/ 163911 h 209175"/>
                <a:gd name="connsiteX13" fmla="*/ 24615 w 209175"/>
                <a:gd name="connsiteY13" fmla="*/ 45265 h 209175"/>
                <a:gd name="connsiteX14" fmla="*/ 45265 w 209175"/>
                <a:gd name="connsiteY14" fmla="*/ 24615 h 209175"/>
                <a:gd name="connsiteX15" fmla="*/ 163911 w 209175"/>
                <a:gd name="connsiteY15" fmla="*/ 24615 h 209175"/>
                <a:gd name="connsiteX16" fmla="*/ 184561 w 209175"/>
                <a:gd name="connsiteY16" fmla="*/ 45265 h 20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9175" h="209175">
                  <a:moveTo>
                    <a:pt x="163911" y="0"/>
                  </a:moveTo>
                  <a:lnTo>
                    <a:pt x="45265" y="0"/>
                  </a:lnTo>
                  <a:cubicBezTo>
                    <a:pt x="20307" y="0"/>
                    <a:pt x="0" y="20307"/>
                    <a:pt x="0" y="45265"/>
                  </a:cubicBezTo>
                  <a:lnTo>
                    <a:pt x="0" y="163911"/>
                  </a:lnTo>
                  <a:cubicBezTo>
                    <a:pt x="0" y="188868"/>
                    <a:pt x="20307" y="209176"/>
                    <a:pt x="45265" y="209176"/>
                  </a:cubicBezTo>
                  <a:lnTo>
                    <a:pt x="163911" y="209176"/>
                  </a:lnTo>
                  <a:cubicBezTo>
                    <a:pt x="188872" y="209176"/>
                    <a:pt x="209176" y="188868"/>
                    <a:pt x="209176" y="163911"/>
                  </a:cubicBezTo>
                  <a:lnTo>
                    <a:pt x="209176" y="45265"/>
                  </a:lnTo>
                  <a:cubicBezTo>
                    <a:pt x="209176" y="20307"/>
                    <a:pt x="188872" y="0"/>
                    <a:pt x="163911" y="0"/>
                  </a:cubicBezTo>
                  <a:close/>
                  <a:moveTo>
                    <a:pt x="184561" y="163911"/>
                  </a:moveTo>
                  <a:cubicBezTo>
                    <a:pt x="184561" y="175295"/>
                    <a:pt x="175298" y="184561"/>
                    <a:pt x="163911" y="184561"/>
                  </a:cubicBezTo>
                  <a:lnTo>
                    <a:pt x="45265" y="184561"/>
                  </a:lnTo>
                  <a:cubicBezTo>
                    <a:pt x="33881" y="184561"/>
                    <a:pt x="24615" y="175295"/>
                    <a:pt x="24615" y="163911"/>
                  </a:cubicBezTo>
                  <a:lnTo>
                    <a:pt x="24615" y="45265"/>
                  </a:lnTo>
                  <a:cubicBezTo>
                    <a:pt x="24615" y="33881"/>
                    <a:pt x="33881" y="24615"/>
                    <a:pt x="45265" y="24615"/>
                  </a:cubicBezTo>
                  <a:lnTo>
                    <a:pt x="163911" y="24615"/>
                  </a:lnTo>
                  <a:cubicBezTo>
                    <a:pt x="175298" y="24615"/>
                    <a:pt x="184561" y="33881"/>
                    <a:pt x="184561" y="45265"/>
                  </a:cubicBezTo>
                  <a:close/>
                </a:path>
              </a:pathLst>
            </a:custGeom>
            <a:grpFill/>
            <a:ln w="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3A153CD-A546-4C00-85DF-EC771C5AE4A7}"/>
                </a:ext>
              </a:extLst>
            </p:cNvPr>
            <p:cNvSpPr/>
            <p:nvPr/>
          </p:nvSpPr>
          <p:spPr>
            <a:xfrm>
              <a:off x="6125535" y="4657943"/>
              <a:ext cx="420094" cy="420094"/>
            </a:xfrm>
            <a:custGeom>
              <a:avLst/>
              <a:gdLst>
                <a:gd name="connsiteX0" fmla="*/ 407787 w 420094"/>
                <a:gd name="connsiteY0" fmla="*/ 166330 h 420094"/>
                <a:gd name="connsiteX1" fmla="*/ 420094 w 420094"/>
                <a:gd name="connsiteY1" fmla="*/ 154023 h 420094"/>
                <a:gd name="connsiteX2" fmla="*/ 407787 w 420094"/>
                <a:gd name="connsiteY2" fmla="*/ 141715 h 420094"/>
                <a:gd name="connsiteX3" fmla="*/ 367364 w 420094"/>
                <a:gd name="connsiteY3" fmla="*/ 141715 h 420094"/>
                <a:gd name="connsiteX4" fmla="*/ 367364 w 420094"/>
                <a:gd name="connsiteY4" fmla="*/ 110303 h 420094"/>
                <a:gd name="connsiteX5" fmla="*/ 407787 w 420094"/>
                <a:gd name="connsiteY5" fmla="*/ 110303 h 420094"/>
                <a:gd name="connsiteX6" fmla="*/ 420094 w 420094"/>
                <a:gd name="connsiteY6" fmla="*/ 97995 h 420094"/>
                <a:gd name="connsiteX7" fmla="*/ 407787 w 420094"/>
                <a:gd name="connsiteY7" fmla="*/ 85688 h 420094"/>
                <a:gd name="connsiteX8" fmla="*/ 365650 w 420094"/>
                <a:gd name="connsiteY8" fmla="*/ 85688 h 420094"/>
                <a:gd name="connsiteX9" fmla="*/ 334410 w 420094"/>
                <a:gd name="connsiteY9" fmla="*/ 54444 h 420094"/>
                <a:gd name="connsiteX10" fmla="*/ 334410 w 420094"/>
                <a:gd name="connsiteY10" fmla="*/ 12307 h 420094"/>
                <a:gd name="connsiteX11" fmla="*/ 322102 w 420094"/>
                <a:gd name="connsiteY11" fmla="*/ 0 h 420094"/>
                <a:gd name="connsiteX12" fmla="*/ 309795 w 420094"/>
                <a:gd name="connsiteY12" fmla="*/ 12307 h 420094"/>
                <a:gd name="connsiteX13" fmla="*/ 309795 w 420094"/>
                <a:gd name="connsiteY13" fmla="*/ 52730 h 420094"/>
                <a:gd name="connsiteX14" fmla="*/ 278382 w 420094"/>
                <a:gd name="connsiteY14" fmla="*/ 52730 h 420094"/>
                <a:gd name="connsiteX15" fmla="*/ 278382 w 420094"/>
                <a:gd name="connsiteY15" fmla="*/ 12307 h 420094"/>
                <a:gd name="connsiteX16" fmla="*/ 266075 w 420094"/>
                <a:gd name="connsiteY16" fmla="*/ 0 h 420094"/>
                <a:gd name="connsiteX17" fmla="*/ 253767 w 420094"/>
                <a:gd name="connsiteY17" fmla="*/ 12307 h 420094"/>
                <a:gd name="connsiteX18" fmla="*/ 253767 w 420094"/>
                <a:gd name="connsiteY18" fmla="*/ 52730 h 420094"/>
                <a:gd name="connsiteX19" fmla="*/ 222358 w 420094"/>
                <a:gd name="connsiteY19" fmla="*/ 52730 h 420094"/>
                <a:gd name="connsiteX20" fmla="*/ 222358 w 420094"/>
                <a:gd name="connsiteY20" fmla="*/ 12307 h 420094"/>
                <a:gd name="connsiteX21" fmla="*/ 210050 w 420094"/>
                <a:gd name="connsiteY21" fmla="*/ 0 h 420094"/>
                <a:gd name="connsiteX22" fmla="*/ 197743 w 420094"/>
                <a:gd name="connsiteY22" fmla="*/ 12307 h 420094"/>
                <a:gd name="connsiteX23" fmla="*/ 197743 w 420094"/>
                <a:gd name="connsiteY23" fmla="*/ 52730 h 420094"/>
                <a:gd name="connsiteX24" fmla="*/ 166330 w 420094"/>
                <a:gd name="connsiteY24" fmla="*/ 52730 h 420094"/>
                <a:gd name="connsiteX25" fmla="*/ 166330 w 420094"/>
                <a:gd name="connsiteY25" fmla="*/ 12307 h 420094"/>
                <a:gd name="connsiteX26" fmla="*/ 154023 w 420094"/>
                <a:gd name="connsiteY26" fmla="*/ 0 h 420094"/>
                <a:gd name="connsiteX27" fmla="*/ 141715 w 420094"/>
                <a:gd name="connsiteY27" fmla="*/ 12307 h 420094"/>
                <a:gd name="connsiteX28" fmla="*/ 141715 w 420094"/>
                <a:gd name="connsiteY28" fmla="*/ 52730 h 420094"/>
                <a:gd name="connsiteX29" fmla="*/ 110303 w 420094"/>
                <a:gd name="connsiteY29" fmla="*/ 52730 h 420094"/>
                <a:gd name="connsiteX30" fmla="*/ 110303 w 420094"/>
                <a:gd name="connsiteY30" fmla="*/ 12307 h 420094"/>
                <a:gd name="connsiteX31" fmla="*/ 97995 w 420094"/>
                <a:gd name="connsiteY31" fmla="*/ 0 h 420094"/>
                <a:gd name="connsiteX32" fmla="*/ 85688 w 420094"/>
                <a:gd name="connsiteY32" fmla="*/ 12307 h 420094"/>
                <a:gd name="connsiteX33" fmla="*/ 85688 w 420094"/>
                <a:gd name="connsiteY33" fmla="*/ 54444 h 420094"/>
                <a:gd name="connsiteX34" fmla="*/ 54448 w 420094"/>
                <a:gd name="connsiteY34" fmla="*/ 85688 h 420094"/>
                <a:gd name="connsiteX35" fmla="*/ 12307 w 420094"/>
                <a:gd name="connsiteY35" fmla="*/ 85688 h 420094"/>
                <a:gd name="connsiteX36" fmla="*/ 0 w 420094"/>
                <a:gd name="connsiteY36" fmla="*/ 97995 h 420094"/>
                <a:gd name="connsiteX37" fmla="*/ 12307 w 420094"/>
                <a:gd name="connsiteY37" fmla="*/ 110303 h 420094"/>
                <a:gd name="connsiteX38" fmla="*/ 52733 w 420094"/>
                <a:gd name="connsiteY38" fmla="*/ 110303 h 420094"/>
                <a:gd name="connsiteX39" fmla="*/ 52733 w 420094"/>
                <a:gd name="connsiteY39" fmla="*/ 141712 h 420094"/>
                <a:gd name="connsiteX40" fmla="*/ 12307 w 420094"/>
                <a:gd name="connsiteY40" fmla="*/ 141712 h 420094"/>
                <a:gd name="connsiteX41" fmla="*/ 0 w 420094"/>
                <a:gd name="connsiteY41" fmla="*/ 154019 h 420094"/>
                <a:gd name="connsiteX42" fmla="*/ 12307 w 420094"/>
                <a:gd name="connsiteY42" fmla="*/ 166327 h 420094"/>
                <a:gd name="connsiteX43" fmla="*/ 52733 w 420094"/>
                <a:gd name="connsiteY43" fmla="*/ 166327 h 420094"/>
                <a:gd name="connsiteX44" fmla="*/ 52733 w 420094"/>
                <a:gd name="connsiteY44" fmla="*/ 197740 h 420094"/>
                <a:gd name="connsiteX45" fmla="*/ 12307 w 420094"/>
                <a:gd name="connsiteY45" fmla="*/ 197740 h 420094"/>
                <a:gd name="connsiteX46" fmla="*/ 0 w 420094"/>
                <a:gd name="connsiteY46" fmla="*/ 210047 h 420094"/>
                <a:gd name="connsiteX47" fmla="*/ 12307 w 420094"/>
                <a:gd name="connsiteY47" fmla="*/ 222354 h 420094"/>
                <a:gd name="connsiteX48" fmla="*/ 52733 w 420094"/>
                <a:gd name="connsiteY48" fmla="*/ 222354 h 420094"/>
                <a:gd name="connsiteX49" fmla="*/ 52733 w 420094"/>
                <a:gd name="connsiteY49" fmla="*/ 253764 h 420094"/>
                <a:gd name="connsiteX50" fmla="*/ 12307 w 420094"/>
                <a:gd name="connsiteY50" fmla="*/ 253764 h 420094"/>
                <a:gd name="connsiteX51" fmla="*/ 0 w 420094"/>
                <a:gd name="connsiteY51" fmla="*/ 266071 h 420094"/>
                <a:gd name="connsiteX52" fmla="*/ 12307 w 420094"/>
                <a:gd name="connsiteY52" fmla="*/ 278379 h 420094"/>
                <a:gd name="connsiteX53" fmla="*/ 52733 w 420094"/>
                <a:gd name="connsiteY53" fmla="*/ 278379 h 420094"/>
                <a:gd name="connsiteX54" fmla="*/ 52733 w 420094"/>
                <a:gd name="connsiteY54" fmla="*/ 309791 h 420094"/>
                <a:gd name="connsiteX55" fmla="*/ 12307 w 420094"/>
                <a:gd name="connsiteY55" fmla="*/ 309791 h 420094"/>
                <a:gd name="connsiteX56" fmla="*/ 0 w 420094"/>
                <a:gd name="connsiteY56" fmla="*/ 322099 h 420094"/>
                <a:gd name="connsiteX57" fmla="*/ 12307 w 420094"/>
                <a:gd name="connsiteY57" fmla="*/ 334406 h 420094"/>
                <a:gd name="connsiteX58" fmla="*/ 54444 w 420094"/>
                <a:gd name="connsiteY58" fmla="*/ 334406 h 420094"/>
                <a:gd name="connsiteX59" fmla="*/ 85688 w 420094"/>
                <a:gd name="connsiteY59" fmla="*/ 365650 h 420094"/>
                <a:gd name="connsiteX60" fmla="*/ 85688 w 420094"/>
                <a:gd name="connsiteY60" fmla="*/ 407787 h 420094"/>
                <a:gd name="connsiteX61" fmla="*/ 97995 w 420094"/>
                <a:gd name="connsiteY61" fmla="*/ 420094 h 420094"/>
                <a:gd name="connsiteX62" fmla="*/ 110303 w 420094"/>
                <a:gd name="connsiteY62" fmla="*/ 407787 h 420094"/>
                <a:gd name="connsiteX63" fmla="*/ 110303 w 420094"/>
                <a:gd name="connsiteY63" fmla="*/ 367364 h 420094"/>
                <a:gd name="connsiteX64" fmla="*/ 141715 w 420094"/>
                <a:gd name="connsiteY64" fmla="*/ 367364 h 420094"/>
                <a:gd name="connsiteX65" fmla="*/ 141715 w 420094"/>
                <a:gd name="connsiteY65" fmla="*/ 407787 h 420094"/>
                <a:gd name="connsiteX66" fmla="*/ 154023 w 420094"/>
                <a:gd name="connsiteY66" fmla="*/ 420094 h 420094"/>
                <a:gd name="connsiteX67" fmla="*/ 166330 w 420094"/>
                <a:gd name="connsiteY67" fmla="*/ 407787 h 420094"/>
                <a:gd name="connsiteX68" fmla="*/ 166330 w 420094"/>
                <a:gd name="connsiteY68" fmla="*/ 367364 h 420094"/>
                <a:gd name="connsiteX69" fmla="*/ 197740 w 420094"/>
                <a:gd name="connsiteY69" fmla="*/ 367364 h 420094"/>
                <a:gd name="connsiteX70" fmla="*/ 197740 w 420094"/>
                <a:gd name="connsiteY70" fmla="*/ 407787 h 420094"/>
                <a:gd name="connsiteX71" fmla="*/ 210047 w 420094"/>
                <a:gd name="connsiteY71" fmla="*/ 420094 h 420094"/>
                <a:gd name="connsiteX72" fmla="*/ 222354 w 420094"/>
                <a:gd name="connsiteY72" fmla="*/ 407787 h 420094"/>
                <a:gd name="connsiteX73" fmla="*/ 222354 w 420094"/>
                <a:gd name="connsiteY73" fmla="*/ 367364 h 420094"/>
                <a:gd name="connsiteX74" fmla="*/ 253767 w 420094"/>
                <a:gd name="connsiteY74" fmla="*/ 367364 h 420094"/>
                <a:gd name="connsiteX75" fmla="*/ 253767 w 420094"/>
                <a:gd name="connsiteY75" fmla="*/ 407787 h 420094"/>
                <a:gd name="connsiteX76" fmla="*/ 266075 w 420094"/>
                <a:gd name="connsiteY76" fmla="*/ 420094 h 420094"/>
                <a:gd name="connsiteX77" fmla="*/ 278382 w 420094"/>
                <a:gd name="connsiteY77" fmla="*/ 407787 h 420094"/>
                <a:gd name="connsiteX78" fmla="*/ 278382 w 420094"/>
                <a:gd name="connsiteY78" fmla="*/ 367364 h 420094"/>
                <a:gd name="connsiteX79" fmla="*/ 309791 w 420094"/>
                <a:gd name="connsiteY79" fmla="*/ 367364 h 420094"/>
                <a:gd name="connsiteX80" fmla="*/ 309791 w 420094"/>
                <a:gd name="connsiteY80" fmla="*/ 407787 h 420094"/>
                <a:gd name="connsiteX81" fmla="*/ 322099 w 420094"/>
                <a:gd name="connsiteY81" fmla="*/ 420094 h 420094"/>
                <a:gd name="connsiteX82" fmla="*/ 334406 w 420094"/>
                <a:gd name="connsiteY82" fmla="*/ 407787 h 420094"/>
                <a:gd name="connsiteX83" fmla="*/ 334406 w 420094"/>
                <a:gd name="connsiteY83" fmla="*/ 365650 h 420094"/>
                <a:gd name="connsiteX84" fmla="*/ 365650 w 420094"/>
                <a:gd name="connsiteY84" fmla="*/ 334406 h 420094"/>
                <a:gd name="connsiteX85" fmla="*/ 407787 w 420094"/>
                <a:gd name="connsiteY85" fmla="*/ 334406 h 420094"/>
                <a:gd name="connsiteX86" fmla="*/ 420094 w 420094"/>
                <a:gd name="connsiteY86" fmla="*/ 322099 h 420094"/>
                <a:gd name="connsiteX87" fmla="*/ 407787 w 420094"/>
                <a:gd name="connsiteY87" fmla="*/ 309791 h 420094"/>
                <a:gd name="connsiteX88" fmla="*/ 367364 w 420094"/>
                <a:gd name="connsiteY88" fmla="*/ 309791 h 420094"/>
                <a:gd name="connsiteX89" fmla="*/ 367364 w 420094"/>
                <a:gd name="connsiteY89" fmla="*/ 278382 h 420094"/>
                <a:gd name="connsiteX90" fmla="*/ 407787 w 420094"/>
                <a:gd name="connsiteY90" fmla="*/ 278382 h 420094"/>
                <a:gd name="connsiteX91" fmla="*/ 420094 w 420094"/>
                <a:gd name="connsiteY91" fmla="*/ 266075 h 420094"/>
                <a:gd name="connsiteX92" fmla="*/ 407787 w 420094"/>
                <a:gd name="connsiteY92" fmla="*/ 253767 h 420094"/>
                <a:gd name="connsiteX93" fmla="*/ 367364 w 420094"/>
                <a:gd name="connsiteY93" fmla="*/ 253767 h 420094"/>
                <a:gd name="connsiteX94" fmla="*/ 367364 w 420094"/>
                <a:gd name="connsiteY94" fmla="*/ 222354 h 420094"/>
                <a:gd name="connsiteX95" fmla="*/ 407787 w 420094"/>
                <a:gd name="connsiteY95" fmla="*/ 222354 h 420094"/>
                <a:gd name="connsiteX96" fmla="*/ 420094 w 420094"/>
                <a:gd name="connsiteY96" fmla="*/ 210047 h 420094"/>
                <a:gd name="connsiteX97" fmla="*/ 407787 w 420094"/>
                <a:gd name="connsiteY97" fmla="*/ 197740 h 420094"/>
                <a:gd name="connsiteX98" fmla="*/ 367364 w 420094"/>
                <a:gd name="connsiteY98" fmla="*/ 197740 h 420094"/>
                <a:gd name="connsiteX99" fmla="*/ 367364 w 420094"/>
                <a:gd name="connsiteY99" fmla="*/ 166330 h 420094"/>
                <a:gd name="connsiteX100" fmla="*/ 322099 w 420094"/>
                <a:gd name="connsiteY100" fmla="*/ 342749 h 420094"/>
                <a:gd name="connsiteX101" fmla="*/ 97995 w 420094"/>
                <a:gd name="connsiteY101" fmla="*/ 342749 h 420094"/>
                <a:gd name="connsiteX102" fmla="*/ 77348 w 420094"/>
                <a:gd name="connsiteY102" fmla="*/ 322099 h 420094"/>
                <a:gd name="connsiteX103" fmla="*/ 77348 w 420094"/>
                <a:gd name="connsiteY103" fmla="*/ 97995 h 420094"/>
                <a:gd name="connsiteX104" fmla="*/ 97995 w 420094"/>
                <a:gd name="connsiteY104" fmla="*/ 77345 h 420094"/>
                <a:gd name="connsiteX105" fmla="*/ 322102 w 420094"/>
                <a:gd name="connsiteY105" fmla="*/ 77345 h 420094"/>
                <a:gd name="connsiteX106" fmla="*/ 342749 w 420094"/>
                <a:gd name="connsiteY106" fmla="*/ 97995 h 420094"/>
                <a:gd name="connsiteX107" fmla="*/ 342749 w 420094"/>
                <a:gd name="connsiteY107" fmla="*/ 322099 h 420094"/>
                <a:gd name="connsiteX108" fmla="*/ 322099 w 420094"/>
                <a:gd name="connsiteY108" fmla="*/ 342749 h 42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420094" h="420094">
                  <a:moveTo>
                    <a:pt x="407787" y="166330"/>
                  </a:moveTo>
                  <a:cubicBezTo>
                    <a:pt x="414584" y="166330"/>
                    <a:pt x="420094" y="160817"/>
                    <a:pt x="420094" y="154023"/>
                  </a:cubicBezTo>
                  <a:cubicBezTo>
                    <a:pt x="420094" y="147225"/>
                    <a:pt x="414584" y="141715"/>
                    <a:pt x="407787" y="141715"/>
                  </a:cubicBezTo>
                  <a:lnTo>
                    <a:pt x="367364" y="141715"/>
                  </a:lnTo>
                  <a:lnTo>
                    <a:pt x="367364" y="110303"/>
                  </a:lnTo>
                  <a:lnTo>
                    <a:pt x="407787" y="110303"/>
                  </a:lnTo>
                  <a:cubicBezTo>
                    <a:pt x="414584" y="110303"/>
                    <a:pt x="420094" y="104793"/>
                    <a:pt x="420094" y="97995"/>
                  </a:cubicBezTo>
                  <a:cubicBezTo>
                    <a:pt x="420094" y="91197"/>
                    <a:pt x="414584" y="85688"/>
                    <a:pt x="407787" y="85688"/>
                  </a:cubicBezTo>
                  <a:lnTo>
                    <a:pt x="365650" y="85688"/>
                  </a:lnTo>
                  <a:cubicBezTo>
                    <a:pt x="361383" y="70611"/>
                    <a:pt x="349486" y="58714"/>
                    <a:pt x="334410" y="54444"/>
                  </a:cubicBezTo>
                  <a:lnTo>
                    <a:pt x="334410" y="12307"/>
                  </a:lnTo>
                  <a:cubicBezTo>
                    <a:pt x="334410" y="5510"/>
                    <a:pt x="328898" y="0"/>
                    <a:pt x="322102" y="0"/>
                  </a:cubicBezTo>
                  <a:cubicBezTo>
                    <a:pt x="315304" y="0"/>
                    <a:pt x="309795" y="5510"/>
                    <a:pt x="309795" y="12307"/>
                  </a:cubicBezTo>
                  <a:lnTo>
                    <a:pt x="309795" y="52730"/>
                  </a:lnTo>
                  <a:lnTo>
                    <a:pt x="278382" y="52730"/>
                  </a:lnTo>
                  <a:lnTo>
                    <a:pt x="278382" y="12307"/>
                  </a:lnTo>
                  <a:cubicBezTo>
                    <a:pt x="278382" y="5510"/>
                    <a:pt x="272872" y="0"/>
                    <a:pt x="266075" y="0"/>
                  </a:cubicBezTo>
                  <a:cubicBezTo>
                    <a:pt x="259280" y="0"/>
                    <a:pt x="253767" y="5510"/>
                    <a:pt x="253767" y="12307"/>
                  </a:cubicBezTo>
                  <a:lnTo>
                    <a:pt x="253767" y="52730"/>
                  </a:lnTo>
                  <a:lnTo>
                    <a:pt x="222358" y="52730"/>
                  </a:lnTo>
                  <a:lnTo>
                    <a:pt x="222358" y="12307"/>
                  </a:lnTo>
                  <a:cubicBezTo>
                    <a:pt x="222358" y="5510"/>
                    <a:pt x="216845" y="0"/>
                    <a:pt x="210050" y="0"/>
                  </a:cubicBezTo>
                  <a:cubicBezTo>
                    <a:pt x="203252" y="0"/>
                    <a:pt x="197743" y="5510"/>
                    <a:pt x="197743" y="12307"/>
                  </a:cubicBezTo>
                  <a:lnTo>
                    <a:pt x="197743" y="52730"/>
                  </a:lnTo>
                  <a:lnTo>
                    <a:pt x="166330" y="52730"/>
                  </a:lnTo>
                  <a:lnTo>
                    <a:pt x="166330" y="12307"/>
                  </a:lnTo>
                  <a:cubicBezTo>
                    <a:pt x="166330" y="5510"/>
                    <a:pt x="160821" y="0"/>
                    <a:pt x="154023" y="0"/>
                  </a:cubicBezTo>
                  <a:cubicBezTo>
                    <a:pt x="147228" y="0"/>
                    <a:pt x="141715" y="5510"/>
                    <a:pt x="141715" y="12307"/>
                  </a:cubicBezTo>
                  <a:lnTo>
                    <a:pt x="141715" y="52730"/>
                  </a:lnTo>
                  <a:lnTo>
                    <a:pt x="110303" y="52730"/>
                  </a:lnTo>
                  <a:lnTo>
                    <a:pt x="110303" y="12307"/>
                  </a:lnTo>
                  <a:cubicBezTo>
                    <a:pt x="110303" y="5510"/>
                    <a:pt x="104793" y="0"/>
                    <a:pt x="97995" y="0"/>
                  </a:cubicBezTo>
                  <a:cubicBezTo>
                    <a:pt x="91200" y="0"/>
                    <a:pt x="85688" y="5510"/>
                    <a:pt x="85688" y="12307"/>
                  </a:cubicBezTo>
                  <a:lnTo>
                    <a:pt x="85688" y="54444"/>
                  </a:lnTo>
                  <a:cubicBezTo>
                    <a:pt x="70611" y="58714"/>
                    <a:pt x="58714" y="70608"/>
                    <a:pt x="54448" y="85688"/>
                  </a:cubicBezTo>
                  <a:lnTo>
                    <a:pt x="12307" y="85688"/>
                  </a:lnTo>
                  <a:cubicBezTo>
                    <a:pt x="5510" y="85688"/>
                    <a:pt x="0" y="91197"/>
                    <a:pt x="0" y="97995"/>
                  </a:cubicBezTo>
                  <a:cubicBezTo>
                    <a:pt x="0" y="104793"/>
                    <a:pt x="5510" y="110303"/>
                    <a:pt x="12307" y="110303"/>
                  </a:cubicBezTo>
                  <a:lnTo>
                    <a:pt x="52733" y="110303"/>
                  </a:lnTo>
                  <a:lnTo>
                    <a:pt x="52733" y="141712"/>
                  </a:lnTo>
                  <a:lnTo>
                    <a:pt x="12307" y="141712"/>
                  </a:lnTo>
                  <a:cubicBezTo>
                    <a:pt x="5510" y="141712"/>
                    <a:pt x="0" y="147225"/>
                    <a:pt x="0" y="154019"/>
                  </a:cubicBezTo>
                  <a:cubicBezTo>
                    <a:pt x="0" y="160817"/>
                    <a:pt x="5510" y="166327"/>
                    <a:pt x="12307" y="166327"/>
                  </a:cubicBezTo>
                  <a:lnTo>
                    <a:pt x="52733" y="166327"/>
                  </a:lnTo>
                  <a:lnTo>
                    <a:pt x="52733" y="197740"/>
                  </a:lnTo>
                  <a:lnTo>
                    <a:pt x="12307" y="197740"/>
                  </a:lnTo>
                  <a:cubicBezTo>
                    <a:pt x="5510" y="197740"/>
                    <a:pt x="0" y="203249"/>
                    <a:pt x="0" y="210047"/>
                  </a:cubicBezTo>
                  <a:cubicBezTo>
                    <a:pt x="0" y="216845"/>
                    <a:pt x="5510" y="222354"/>
                    <a:pt x="12307" y="222354"/>
                  </a:cubicBezTo>
                  <a:lnTo>
                    <a:pt x="52733" y="222354"/>
                  </a:lnTo>
                  <a:lnTo>
                    <a:pt x="52733" y="253764"/>
                  </a:lnTo>
                  <a:lnTo>
                    <a:pt x="12307" y="253764"/>
                  </a:lnTo>
                  <a:cubicBezTo>
                    <a:pt x="5510" y="253764"/>
                    <a:pt x="0" y="259277"/>
                    <a:pt x="0" y="266071"/>
                  </a:cubicBezTo>
                  <a:cubicBezTo>
                    <a:pt x="0" y="272869"/>
                    <a:pt x="5510" y="278379"/>
                    <a:pt x="12307" y="278379"/>
                  </a:cubicBezTo>
                  <a:lnTo>
                    <a:pt x="52733" y="278379"/>
                  </a:lnTo>
                  <a:lnTo>
                    <a:pt x="52733" y="309791"/>
                  </a:lnTo>
                  <a:lnTo>
                    <a:pt x="12307" y="309791"/>
                  </a:lnTo>
                  <a:cubicBezTo>
                    <a:pt x="5510" y="309791"/>
                    <a:pt x="0" y="315301"/>
                    <a:pt x="0" y="322099"/>
                  </a:cubicBezTo>
                  <a:cubicBezTo>
                    <a:pt x="0" y="328898"/>
                    <a:pt x="5510" y="334406"/>
                    <a:pt x="12307" y="334406"/>
                  </a:cubicBezTo>
                  <a:lnTo>
                    <a:pt x="54444" y="334406"/>
                  </a:lnTo>
                  <a:cubicBezTo>
                    <a:pt x="58714" y="349483"/>
                    <a:pt x="70611" y="361380"/>
                    <a:pt x="85688" y="365650"/>
                  </a:cubicBezTo>
                  <a:lnTo>
                    <a:pt x="85688" y="407787"/>
                  </a:lnTo>
                  <a:cubicBezTo>
                    <a:pt x="85688" y="414584"/>
                    <a:pt x="91197" y="420094"/>
                    <a:pt x="97995" y="420094"/>
                  </a:cubicBezTo>
                  <a:cubicBezTo>
                    <a:pt x="104793" y="420094"/>
                    <a:pt x="110303" y="414584"/>
                    <a:pt x="110303" y="407787"/>
                  </a:cubicBezTo>
                  <a:lnTo>
                    <a:pt x="110303" y="367364"/>
                  </a:lnTo>
                  <a:lnTo>
                    <a:pt x="141715" y="367364"/>
                  </a:lnTo>
                  <a:lnTo>
                    <a:pt x="141715" y="407787"/>
                  </a:lnTo>
                  <a:cubicBezTo>
                    <a:pt x="141715" y="414584"/>
                    <a:pt x="147225" y="420094"/>
                    <a:pt x="154023" y="420094"/>
                  </a:cubicBezTo>
                  <a:cubicBezTo>
                    <a:pt x="160821" y="420094"/>
                    <a:pt x="166330" y="414584"/>
                    <a:pt x="166330" y="407787"/>
                  </a:cubicBezTo>
                  <a:lnTo>
                    <a:pt x="166330" y="367364"/>
                  </a:lnTo>
                  <a:lnTo>
                    <a:pt x="197740" y="367364"/>
                  </a:lnTo>
                  <a:lnTo>
                    <a:pt x="197740" y="407787"/>
                  </a:lnTo>
                  <a:cubicBezTo>
                    <a:pt x="197740" y="414584"/>
                    <a:pt x="203252" y="420094"/>
                    <a:pt x="210047" y="420094"/>
                  </a:cubicBezTo>
                  <a:cubicBezTo>
                    <a:pt x="216845" y="420094"/>
                    <a:pt x="222354" y="414584"/>
                    <a:pt x="222354" y="407787"/>
                  </a:cubicBezTo>
                  <a:lnTo>
                    <a:pt x="222354" y="367364"/>
                  </a:lnTo>
                  <a:lnTo>
                    <a:pt x="253767" y="367364"/>
                  </a:lnTo>
                  <a:lnTo>
                    <a:pt x="253767" y="407787"/>
                  </a:lnTo>
                  <a:cubicBezTo>
                    <a:pt x="253767" y="414584"/>
                    <a:pt x="259277" y="420094"/>
                    <a:pt x="266075" y="420094"/>
                  </a:cubicBezTo>
                  <a:cubicBezTo>
                    <a:pt x="272869" y="420094"/>
                    <a:pt x="278382" y="414584"/>
                    <a:pt x="278382" y="407787"/>
                  </a:cubicBezTo>
                  <a:lnTo>
                    <a:pt x="278382" y="367364"/>
                  </a:lnTo>
                  <a:lnTo>
                    <a:pt x="309791" y="367364"/>
                  </a:lnTo>
                  <a:lnTo>
                    <a:pt x="309791" y="407787"/>
                  </a:lnTo>
                  <a:cubicBezTo>
                    <a:pt x="309791" y="414584"/>
                    <a:pt x="315301" y="420094"/>
                    <a:pt x="322099" y="420094"/>
                  </a:cubicBezTo>
                  <a:cubicBezTo>
                    <a:pt x="328898" y="420094"/>
                    <a:pt x="334406" y="414584"/>
                    <a:pt x="334406" y="407787"/>
                  </a:cubicBezTo>
                  <a:lnTo>
                    <a:pt x="334406" y="365650"/>
                  </a:lnTo>
                  <a:cubicBezTo>
                    <a:pt x="349483" y="361380"/>
                    <a:pt x="361380" y="349486"/>
                    <a:pt x="365650" y="334406"/>
                  </a:cubicBezTo>
                  <a:lnTo>
                    <a:pt x="407787" y="334406"/>
                  </a:lnTo>
                  <a:cubicBezTo>
                    <a:pt x="414584" y="334406"/>
                    <a:pt x="420094" y="328898"/>
                    <a:pt x="420094" y="322099"/>
                  </a:cubicBezTo>
                  <a:cubicBezTo>
                    <a:pt x="420094" y="315301"/>
                    <a:pt x="414584" y="309791"/>
                    <a:pt x="407787" y="309791"/>
                  </a:cubicBezTo>
                  <a:lnTo>
                    <a:pt x="367364" y="309791"/>
                  </a:lnTo>
                  <a:lnTo>
                    <a:pt x="367364" y="278382"/>
                  </a:lnTo>
                  <a:lnTo>
                    <a:pt x="407787" y="278382"/>
                  </a:lnTo>
                  <a:cubicBezTo>
                    <a:pt x="414584" y="278382"/>
                    <a:pt x="420094" y="272869"/>
                    <a:pt x="420094" y="266075"/>
                  </a:cubicBezTo>
                  <a:cubicBezTo>
                    <a:pt x="420094" y="259277"/>
                    <a:pt x="414584" y="253767"/>
                    <a:pt x="407787" y="253767"/>
                  </a:cubicBezTo>
                  <a:lnTo>
                    <a:pt x="367364" y="253767"/>
                  </a:lnTo>
                  <a:lnTo>
                    <a:pt x="367364" y="222354"/>
                  </a:lnTo>
                  <a:lnTo>
                    <a:pt x="407787" y="222354"/>
                  </a:lnTo>
                  <a:cubicBezTo>
                    <a:pt x="414584" y="222354"/>
                    <a:pt x="420094" y="216845"/>
                    <a:pt x="420094" y="210047"/>
                  </a:cubicBezTo>
                  <a:cubicBezTo>
                    <a:pt x="420094" y="203249"/>
                    <a:pt x="414584" y="197740"/>
                    <a:pt x="407787" y="197740"/>
                  </a:cubicBezTo>
                  <a:lnTo>
                    <a:pt x="367364" y="197740"/>
                  </a:lnTo>
                  <a:lnTo>
                    <a:pt x="367364" y="166330"/>
                  </a:lnTo>
                  <a:close/>
                  <a:moveTo>
                    <a:pt x="322099" y="342749"/>
                  </a:moveTo>
                  <a:lnTo>
                    <a:pt x="97995" y="342749"/>
                  </a:lnTo>
                  <a:cubicBezTo>
                    <a:pt x="86611" y="342749"/>
                    <a:pt x="77348" y="333483"/>
                    <a:pt x="77348" y="322099"/>
                  </a:cubicBezTo>
                  <a:lnTo>
                    <a:pt x="77348" y="97995"/>
                  </a:lnTo>
                  <a:cubicBezTo>
                    <a:pt x="77348" y="86611"/>
                    <a:pt x="86611" y="77345"/>
                    <a:pt x="97995" y="77345"/>
                  </a:cubicBezTo>
                  <a:lnTo>
                    <a:pt x="322102" y="77345"/>
                  </a:lnTo>
                  <a:cubicBezTo>
                    <a:pt x="333487" y="77345"/>
                    <a:pt x="342749" y="86611"/>
                    <a:pt x="342749" y="97995"/>
                  </a:cubicBezTo>
                  <a:lnTo>
                    <a:pt x="342749" y="322099"/>
                  </a:lnTo>
                  <a:cubicBezTo>
                    <a:pt x="342749" y="333483"/>
                    <a:pt x="333487" y="342749"/>
                    <a:pt x="322099" y="342749"/>
                  </a:cubicBezTo>
                  <a:close/>
                </a:path>
              </a:pathLst>
            </a:custGeom>
            <a:grpFill/>
            <a:ln w="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</p:grpSp>
      <p:grpSp>
        <p:nvGrpSpPr>
          <p:cNvPr id="34" name="Graphic 6">
            <a:extLst>
              <a:ext uri="{FF2B5EF4-FFF2-40B4-BE49-F238E27FC236}">
                <a16:creationId xmlns:a16="http://schemas.microsoft.com/office/drawing/2014/main" id="{8A05CC37-1D2A-4467-8FDA-67B51DEA79C8}"/>
              </a:ext>
            </a:extLst>
          </p:cNvPr>
          <p:cNvGrpSpPr/>
          <p:nvPr/>
        </p:nvGrpSpPr>
        <p:grpSpPr>
          <a:xfrm>
            <a:off x="666750" y="4708989"/>
            <a:ext cx="508748" cy="508748"/>
            <a:chOff x="2692400" y="4721689"/>
            <a:chExt cx="508748" cy="508748"/>
          </a:xfrm>
          <a:solidFill>
            <a:schemeClr val="bg1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231895E-ED9D-499A-9CBC-ED88020F1A57}"/>
                </a:ext>
              </a:extLst>
            </p:cNvPr>
            <p:cNvSpPr/>
            <p:nvPr/>
          </p:nvSpPr>
          <p:spPr>
            <a:xfrm>
              <a:off x="2760233" y="4933667"/>
              <a:ext cx="84791" cy="84791"/>
            </a:xfrm>
            <a:custGeom>
              <a:avLst/>
              <a:gdLst>
                <a:gd name="connsiteX0" fmla="*/ 42396 w 84791"/>
                <a:gd name="connsiteY0" fmla="*/ 0 h 84791"/>
                <a:gd name="connsiteX1" fmla="*/ 0 w 84791"/>
                <a:gd name="connsiteY1" fmla="*/ 42396 h 84791"/>
                <a:gd name="connsiteX2" fmla="*/ 42396 w 84791"/>
                <a:gd name="connsiteY2" fmla="*/ 84791 h 84791"/>
                <a:gd name="connsiteX3" fmla="*/ 84791 w 84791"/>
                <a:gd name="connsiteY3" fmla="*/ 42396 h 84791"/>
                <a:gd name="connsiteX4" fmla="*/ 42396 w 84791"/>
                <a:gd name="connsiteY4" fmla="*/ 0 h 84791"/>
                <a:gd name="connsiteX5" fmla="*/ 42396 w 84791"/>
                <a:gd name="connsiteY5" fmla="*/ 67833 h 84791"/>
                <a:gd name="connsiteX6" fmla="*/ 16958 w 84791"/>
                <a:gd name="connsiteY6" fmla="*/ 42396 h 84791"/>
                <a:gd name="connsiteX7" fmla="*/ 42396 w 84791"/>
                <a:gd name="connsiteY7" fmla="*/ 16958 h 84791"/>
                <a:gd name="connsiteX8" fmla="*/ 67833 w 84791"/>
                <a:gd name="connsiteY8" fmla="*/ 42396 h 84791"/>
                <a:gd name="connsiteX9" fmla="*/ 42396 w 84791"/>
                <a:gd name="connsiteY9" fmla="*/ 67833 h 8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791" h="84791">
                  <a:moveTo>
                    <a:pt x="42396" y="0"/>
                  </a:moveTo>
                  <a:cubicBezTo>
                    <a:pt x="18983" y="0"/>
                    <a:pt x="0" y="18983"/>
                    <a:pt x="0" y="42396"/>
                  </a:cubicBezTo>
                  <a:cubicBezTo>
                    <a:pt x="0" y="65809"/>
                    <a:pt x="18983" y="84791"/>
                    <a:pt x="42396" y="84791"/>
                  </a:cubicBezTo>
                  <a:cubicBezTo>
                    <a:pt x="65809" y="84791"/>
                    <a:pt x="84791" y="65809"/>
                    <a:pt x="84791" y="42396"/>
                  </a:cubicBezTo>
                  <a:cubicBezTo>
                    <a:pt x="84763" y="18991"/>
                    <a:pt x="65800" y="29"/>
                    <a:pt x="42396" y="0"/>
                  </a:cubicBezTo>
                  <a:close/>
                  <a:moveTo>
                    <a:pt x="42396" y="67833"/>
                  </a:moveTo>
                  <a:cubicBezTo>
                    <a:pt x="28348" y="67833"/>
                    <a:pt x="16958" y="56443"/>
                    <a:pt x="16958" y="42396"/>
                  </a:cubicBezTo>
                  <a:cubicBezTo>
                    <a:pt x="16958" y="28348"/>
                    <a:pt x="28348" y="16958"/>
                    <a:pt x="42396" y="16958"/>
                  </a:cubicBezTo>
                  <a:cubicBezTo>
                    <a:pt x="56443" y="16958"/>
                    <a:pt x="67833" y="28348"/>
                    <a:pt x="67833" y="42396"/>
                  </a:cubicBezTo>
                  <a:cubicBezTo>
                    <a:pt x="67833" y="56443"/>
                    <a:pt x="56443" y="67833"/>
                    <a:pt x="42396" y="67833"/>
                  </a:cubicBezTo>
                  <a:close/>
                </a:path>
              </a:pathLst>
            </a:custGeom>
            <a:grpFill/>
            <a:ln w="1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2EDBCB0-F201-4A87-8428-571FF3237C0F}"/>
                </a:ext>
              </a:extLst>
            </p:cNvPr>
            <p:cNvSpPr/>
            <p:nvPr/>
          </p:nvSpPr>
          <p:spPr>
            <a:xfrm>
              <a:off x="2929815" y="4755605"/>
              <a:ext cx="84791" cy="84791"/>
            </a:xfrm>
            <a:custGeom>
              <a:avLst/>
              <a:gdLst>
                <a:gd name="connsiteX0" fmla="*/ 42396 w 84791"/>
                <a:gd name="connsiteY0" fmla="*/ 84791 h 84791"/>
                <a:gd name="connsiteX1" fmla="*/ 84791 w 84791"/>
                <a:gd name="connsiteY1" fmla="*/ 42396 h 84791"/>
                <a:gd name="connsiteX2" fmla="*/ 42396 w 84791"/>
                <a:gd name="connsiteY2" fmla="*/ 0 h 84791"/>
                <a:gd name="connsiteX3" fmla="*/ 0 w 84791"/>
                <a:gd name="connsiteY3" fmla="*/ 42396 h 84791"/>
                <a:gd name="connsiteX4" fmla="*/ 42396 w 84791"/>
                <a:gd name="connsiteY4" fmla="*/ 84791 h 84791"/>
                <a:gd name="connsiteX5" fmla="*/ 42396 w 84791"/>
                <a:gd name="connsiteY5" fmla="*/ 16958 h 84791"/>
                <a:gd name="connsiteX6" fmla="*/ 67833 w 84791"/>
                <a:gd name="connsiteY6" fmla="*/ 42396 h 84791"/>
                <a:gd name="connsiteX7" fmla="*/ 42396 w 84791"/>
                <a:gd name="connsiteY7" fmla="*/ 67833 h 84791"/>
                <a:gd name="connsiteX8" fmla="*/ 16958 w 84791"/>
                <a:gd name="connsiteY8" fmla="*/ 42396 h 84791"/>
                <a:gd name="connsiteX9" fmla="*/ 42396 w 84791"/>
                <a:gd name="connsiteY9" fmla="*/ 16958 h 8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791" h="84791">
                  <a:moveTo>
                    <a:pt x="42396" y="84791"/>
                  </a:moveTo>
                  <a:cubicBezTo>
                    <a:pt x="65809" y="84791"/>
                    <a:pt x="84791" y="65808"/>
                    <a:pt x="84791" y="42396"/>
                  </a:cubicBezTo>
                  <a:cubicBezTo>
                    <a:pt x="84791" y="18983"/>
                    <a:pt x="65809" y="0"/>
                    <a:pt x="42396" y="0"/>
                  </a:cubicBezTo>
                  <a:cubicBezTo>
                    <a:pt x="18983" y="0"/>
                    <a:pt x="0" y="18983"/>
                    <a:pt x="0" y="42396"/>
                  </a:cubicBezTo>
                  <a:cubicBezTo>
                    <a:pt x="29" y="65800"/>
                    <a:pt x="18991" y="84763"/>
                    <a:pt x="42396" y="84791"/>
                  </a:cubicBezTo>
                  <a:close/>
                  <a:moveTo>
                    <a:pt x="42396" y="16958"/>
                  </a:moveTo>
                  <a:cubicBezTo>
                    <a:pt x="56443" y="16958"/>
                    <a:pt x="67833" y="28348"/>
                    <a:pt x="67833" y="42396"/>
                  </a:cubicBezTo>
                  <a:cubicBezTo>
                    <a:pt x="67833" y="56443"/>
                    <a:pt x="56443" y="67833"/>
                    <a:pt x="42396" y="67833"/>
                  </a:cubicBezTo>
                  <a:cubicBezTo>
                    <a:pt x="28348" y="67833"/>
                    <a:pt x="16958" y="56443"/>
                    <a:pt x="16958" y="42396"/>
                  </a:cubicBezTo>
                  <a:cubicBezTo>
                    <a:pt x="16958" y="28348"/>
                    <a:pt x="28348" y="16958"/>
                    <a:pt x="42396" y="16958"/>
                  </a:cubicBezTo>
                  <a:close/>
                </a:path>
              </a:pathLst>
            </a:custGeom>
            <a:grpFill/>
            <a:ln w="1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9057BB8-737A-4DCD-8D75-D76674206195}"/>
                </a:ext>
              </a:extLst>
            </p:cNvPr>
            <p:cNvSpPr/>
            <p:nvPr/>
          </p:nvSpPr>
          <p:spPr>
            <a:xfrm>
              <a:off x="2692400" y="4721689"/>
              <a:ext cx="508748" cy="508748"/>
            </a:xfrm>
            <a:custGeom>
              <a:avLst/>
              <a:gdLst>
                <a:gd name="connsiteX0" fmla="*/ 483311 w 508748"/>
                <a:gd name="connsiteY0" fmla="*/ 257968 h 508748"/>
                <a:gd name="connsiteX1" fmla="*/ 483311 w 508748"/>
                <a:gd name="connsiteY1" fmla="*/ 228937 h 508748"/>
                <a:gd name="connsiteX2" fmla="*/ 446206 w 508748"/>
                <a:gd name="connsiteY2" fmla="*/ 187075 h 508748"/>
                <a:gd name="connsiteX3" fmla="*/ 355664 w 508748"/>
                <a:gd name="connsiteY3" fmla="*/ 84530 h 508748"/>
                <a:gd name="connsiteX4" fmla="*/ 356124 w 508748"/>
                <a:gd name="connsiteY4" fmla="*/ 76312 h 508748"/>
                <a:gd name="connsiteX5" fmla="*/ 279811 w 508748"/>
                <a:gd name="connsiteY5" fmla="*/ 0 h 508748"/>
                <a:gd name="connsiteX6" fmla="*/ 203499 w 508748"/>
                <a:gd name="connsiteY6" fmla="*/ 76312 h 508748"/>
                <a:gd name="connsiteX7" fmla="*/ 203702 w 508748"/>
                <a:gd name="connsiteY7" fmla="*/ 80299 h 508748"/>
                <a:gd name="connsiteX8" fmla="*/ 105708 w 508748"/>
                <a:gd name="connsiteY8" fmla="*/ 178290 h 508748"/>
                <a:gd name="connsiteX9" fmla="*/ 38169 w 508748"/>
                <a:gd name="connsiteY9" fmla="*/ 229206 h 508748"/>
                <a:gd name="connsiteX10" fmla="*/ 59354 w 508748"/>
                <a:gd name="connsiteY10" fmla="*/ 311091 h 508748"/>
                <a:gd name="connsiteX11" fmla="*/ 59354 w 508748"/>
                <a:gd name="connsiteY11" fmla="*/ 440915 h 508748"/>
                <a:gd name="connsiteX12" fmla="*/ 8479 w 508748"/>
                <a:gd name="connsiteY12" fmla="*/ 440915 h 508748"/>
                <a:gd name="connsiteX13" fmla="*/ 0 w 508748"/>
                <a:gd name="connsiteY13" fmla="*/ 449394 h 508748"/>
                <a:gd name="connsiteX14" fmla="*/ 0 w 508748"/>
                <a:gd name="connsiteY14" fmla="*/ 500269 h 508748"/>
                <a:gd name="connsiteX15" fmla="*/ 8479 w 508748"/>
                <a:gd name="connsiteY15" fmla="*/ 508748 h 508748"/>
                <a:gd name="connsiteX16" fmla="*/ 330686 w 508748"/>
                <a:gd name="connsiteY16" fmla="*/ 508748 h 508748"/>
                <a:gd name="connsiteX17" fmla="*/ 339165 w 508748"/>
                <a:gd name="connsiteY17" fmla="*/ 500269 h 508748"/>
                <a:gd name="connsiteX18" fmla="*/ 339165 w 508748"/>
                <a:gd name="connsiteY18" fmla="*/ 449394 h 508748"/>
                <a:gd name="connsiteX19" fmla="*/ 330686 w 508748"/>
                <a:gd name="connsiteY19" fmla="*/ 440915 h 508748"/>
                <a:gd name="connsiteX20" fmla="*/ 161104 w 508748"/>
                <a:gd name="connsiteY20" fmla="*/ 440915 h 508748"/>
                <a:gd name="connsiteX21" fmla="*/ 161104 w 508748"/>
                <a:gd name="connsiteY21" fmla="*/ 311091 h 508748"/>
                <a:gd name="connsiteX22" fmla="*/ 185505 w 508748"/>
                <a:gd name="connsiteY22" fmla="*/ 242409 h 508748"/>
                <a:gd name="connsiteX23" fmla="*/ 275489 w 508748"/>
                <a:gd name="connsiteY23" fmla="*/ 152405 h 508748"/>
                <a:gd name="connsiteX24" fmla="*/ 279811 w 508748"/>
                <a:gd name="connsiteY24" fmla="*/ 152624 h 508748"/>
                <a:gd name="connsiteX25" fmla="*/ 292675 w 508748"/>
                <a:gd name="connsiteY25" fmla="*/ 151453 h 508748"/>
                <a:gd name="connsiteX26" fmla="*/ 398519 w 508748"/>
                <a:gd name="connsiteY26" fmla="*/ 234874 h 508748"/>
                <a:gd name="connsiteX27" fmla="*/ 398519 w 508748"/>
                <a:gd name="connsiteY27" fmla="*/ 257984 h 508748"/>
                <a:gd name="connsiteX28" fmla="*/ 373082 w 508748"/>
                <a:gd name="connsiteY28" fmla="*/ 296770 h 508748"/>
                <a:gd name="connsiteX29" fmla="*/ 373082 w 508748"/>
                <a:gd name="connsiteY29" fmla="*/ 381561 h 508748"/>
                <a:gd name="connsiteX30" fmla="*/ 377081 w 508748"/>
                <a:gd name="connsiteY30" fmla="*/ 388806 h 508748"/>
                <a:gd name="connsiteX31" fmla="*/ 385349 w 508748"/>
                <a:gd name="connsiteY31" fmla="*/ 389191 h 508748"/>
                <a:gd name="connsiteX32" fmla="*/ 419266 w 508748"/>
                <a:gd name="connsiteY32" fmla="*/ 372233 h 508748"/>
                <a:gd name="connsiteX33" fmla="*/ 423957 w 508748"/>
                <a:gd name="connsiteY33" fmla="*/ 364603 h 508748"/>
                <a:gd name="connsiteX34" fmla="*/ 423957 w 508748"/>
                <a:gd name="connsiteY34" fmla="*/ 305249 h 508748"/>
                <a:gd name="connsiteX35" fmla="*/ 457873 w 508748"/>
                <a:gd name="connsiteY35" fmla="*/ 305249 h 508748"/>
                <a:gd name="connsiteX36" fmla="*/ 457873 w 508748"/>
                <a:gd name="connsiteY36" fmla="*/ 364603 h 508748"/>
                <a:gd name="connsiteX37" fmla="*/ 462564 w 508748"/>
                <a:gd name="connsiteY37" fmla="*/ 372233 h 508748"/>
                <a:gd name="connsiteX38" fmla="*/ 496481 w 508748"/>
                <a:gd name="connsiteY38" fmla="*/ 389191 h 508748"/>
                <a:gd name="connsiteX39" fmla="*/ 504749 w 508748"/>
                <a:gd name="connsiteY39" fmla="*/ 388806 h 508748"/>
                <a:gd name="connsiteX40" fmla="*/ 508748 w 508748"/>
                <a:gd name="connsiteY40" fmla="*/ 381561 h 508748"/>
                <a:gd name="connsiteX41" fmla="*/ 508748 w 508748"/>
                <a:gd name="connsiteY41" fmla="*/ 296770 h 508748"/>
                <a:gd name="connsiteX42" fmla="*/ 483311 w 508748"/>
                <a:gd name="connsiteY42" fmla="*/ 257968 h 508748"/>
                <a:gd name="connsiteX43" fmla="*/ 279811 w 508748"/>
                <a:gd name="connsiteY43" fmla="*/ 16958 h 508748"/>
                <a:gd name="connsiteX44" fmla="*/ 339165 w 508748"/>
                <a:gd name="connsiteY44" fmla="*/ 76312 h 508748"/>
                <a:gd name="connsiteX45" fmla="*/ 279811 w 508748"/>
                <a:gd name="connsiteY45" fmla="*/ 135666 h 508748"/>
                <a:gd name="connsiteX46" fmla="*/ 220457 w 508748"/>
                <a:gd name="connsiteY46" fmla="*/ 76312 h 508748"/>
                <a:gd name="connsiteX47" fmla="*/ 279811 w 508748"/>
                <a:gd name="connsiteY47" fmla="*/ 16958 h 508748"/>
                <a:gd name="connsiteX48" fmla="*/ 322207 w 508748"/>
                <a:gd name="connsiteY48" fmla="*/ 491790 h 508748"/>
                <a:gd name="connsiteX49" fmla="*/ 16958 w 508748"/>
                <a:gd name="connsiteY49" fmla="*/ 491790 h 508748"/>
                <a:gd name="connsiteX50" fmla="*/ 16958 w 508748"/>
                <a:gd name="connsiteY50" fmla="*/ 457873 h 508748"/>
                <a:gd name="connsiteX51" fmla="*/ 322207 w 508748"/>
                <a:gd name="connsiteY51" fmla="*/ 457873 h 508748"/>
                <a:gd name="connsiteX52" fmla="*/ 144145 w 508748"/>
                <a:gd name="connsiteY52" fmla="*/ 440915 h 508748"/>
                <a:gd name="connsiteX53" fmla="*/ 76312 w 508748"/>
                <a:gd name="connsiteY53" fmla="*/ 440915 h 508748"/>
                <a:gd name="connsiteX54" fmla="*/ 76312 w 508748"/>
                <a:gd name="connsiteY54" fmla="*/ 322629 h 508748"/>
                <a:gd name="connsiteX55" fmla="*/ 144145 w 508748"/>
                <a:gd name="connsiteY55" fmla="*/ 322629 h 508748"/>
                <a:gd name="connsiteX56" fmla="*/ 110229 w 508748"/>
                <a:gd name="connsiteY56" fmla="*/ 313728 h 508748"/>
                <a:gd name="connsiteX57" fmla="*/ 50875 w 508748"/>
                <a:gd name="connsiteY57" fmla="*/ 254374 h 508748"/>
                <a:gd name="connsiteX58" fmla="*/ 110229 w 508748"/>
                <a:gd name="connsiteY58" fmla="*/ 195020 h 508748"/>
                <a:gd name="connsiteX59" fmla="*/ 169583 w 508748"/>
                <a:gd name="connsiteY59" fmla="*/ 254374 h 508748"/>
                <a:gd name="connsiteX60" fmla="*/ 110229 w 508748"/>
                <a:gd name="connsiteY60" fmla="*/ 313728 h 508748"/>
                <a:gd name="connsiteX61" fmla="*/ 180107 w 508748"/>
                <a:gd name="connsiteY61" fmla="*/ 223848 h 508748"/>
                <a:gd name="connsiteX62" fmla="*/ 127795 w 508748"/>
                <a:gd name="connsiteY62" fmla="*/ 180223 h 508748"/>
                <a:gd name="connsiteX63" fmla="*/ 207502 w 508748"/>
                <a:gd name="connsiteY63" fmla="*/ 100520 h 508748"/>
                <a:gd name="connsiteX64" fmla="*/ 255384 w 508748"/>
                <a:gd name="connsiteY64" fmla="*/ 148563 h 508748"/>
                <a:gd name="connsiteX65" fmla="*/ 350670 w 508748"/>
                <a:gd name="connsiteY65" fmla="*/ 104490 h 508748"/>
                <a:gd name="connsiteX66" fmla="*/ 425712 w 508748"/>
                <a:gd name="connsiteY66" fmla="*/ 189484 h 508748"/>
                <a:gd name="connsiteX67" fmla="*/ 400995 w 508748"/>
                <a:gd name="connsiteY67" fmla="*/ 215208 h 508748"/>
                <a:gd name="connsiteX68" fmla="*/ 312254 w 508748"/>
                <a:gd name="connsiteY68" fmla="*/ 145279 h 508748"/>
                <a:gd name="connsiteX69" fmla="*/ 350670 w 508748"/>
                <a:gd name="connsiteY69" fmla="*/ 104490 h 508748"/>
                <a:gd name="connsiteX70" fmla="*/ 415478 w 508748"/>
                <a:gd name="connsiteY70" fmla="*/ 228937 h 508748"/>
                <a:gd name="connsiteX71" fmla="*/ 440915 w 508748"/>
                <a:gd name="connsiteY71" fmla="*/ 203499 h 508748"/>
                <a:gd name="connsiteX72" fmla="*/ 466352 w 508748"/>
                <a:gd name="connsiteY72" fmla="*/ 228937 h 508748"/>
                <a:gd name="connsiteX73" fmla="*/ 466352 w 508748"/>
                <a:gd name="connsiteY73" fmla="*/ 254374 h 508748"/>
                <a:gd name="connsiteX74" fmla="*/ 415478 w 508748"/>
                <a:gd name="connsiteY74" fmla="*/ 254374 h 508748"/>
                <a:gd name="connsiteX75" fmla="*/ 491790 w 508748"/>
                <a:gd name="connsiteY75" fmla="*/ 367841 h 508748"/>
                <a:gd name="connsiteX76" fmla="*/ 474831 w 508748"/>
                <a:gd name="connsiteY76" fmla="*/ 359362 h 508748"/>
                <a:gd name="connsiteX77" fmla="*/ 474831 w 508748"/>
                <a:gd name="connsiteY77" fmla="*/ 296770 h 508748"/>
                <a:gd name="connsiteX78" fmla="*/ 466352 w 508748"/>
                <a:gd name="connsiteY78" fmla="*/ 288291 h 508748"/>
                <a:gd name="connsiteX79" fmla="*/ 415478 w 508748"/>
                <a:gd name="connsiteY79" fmla="*/ 288291 h 508748"/>
                <a:gd name="connsiteX80" fmla="*/ 406998 w 508748"/>
                <a:gd name="connsiteY80" fmla="*/ 296770 h 508748"/>
                <a:gd name="connsiteX81" fmla="*/ 406998 w 508748"/>
                <a:gd name="connsiteY81" fmla="*/ 359362 h 508748"/>
                <a:gd name="connsiteX82" fmla="*/ 390040 w 508748"/>
                <a:gd name="connsiteY82" fmla="*/ 367841 h 508748"/>
                <a:gd name="connsiteX83" fmla="*/ 390040 w 508748"/>
                <a:gd name="connsiteY83" fmla="*/ 296770 h 508748"/>
                <a:gd name="connsiteX84" fmla="*/ 415478 w 508748"/>
                <a:gd name="connsiteY84" fmla="*/ 271332 h 508748"/>
                <a:gd name="connsiteX85" fmla="*/ 466352 w 508748"/>
                <a:gd name="connsiteY85" fmla="*/ 271332 h 508748"/>
                <a:gd name="connsiteX86" fmla="*/ 491790 w 508748"/>
                <a:gd name="connsiteY86" fmla="*/ 296770 h 50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508748" h="508748">
                  <a:moveTo>
                    <a:pt x="483311" y="257968"/>
                  </a:moveTo>
                  <a:lnTo>
                    <a:pt x="483311" y="228937"/>
                  </a:lnTo>
                  <a:cubicBezTo>
                    <a:pt x="483245" y="207631"/>
                    <a:pt x="467347" y="189699"/>
                    <a:pt x="446206" y="187075"/>
                  </a:cubicBezTo>
                  <a:lnTo>
                    <a:pt x="355664" y="84530"/>
                  </a:lnTo>
                  <a:cubicBezTo>
                    <a:pt x="355963" y="81798"/>
                    <a:pt x="356115" y="79057"/>
                    <a:pt x="356124" y="76312"/>
                  </a:cubicBezTo>
                  <a:cubicBezTo>
                    <a:pt x="356124" y="34165"/>
                    <a:pt x="321959" y="0"/>
                    <a:pt x="279811" y="0"/>
                  </a:cubicBezTo>
                  <a:cubicBezTo>
                    <a:pt x="237664" y="0"/>
                    <a:pt x="203499" y="34165"/>
                    <a:pt x="203499" y="76312"/>
                  </a:cubicBezTo>
                  <a:cubicBezTo>
                    <a:pt x="203499" y="77662"/>
                    <a:pt x="203636" y="78974"/>
                    <a:pt x="203702" y="80299"/>
                  </a:cubicBezTo>
                  <a:lnTo>
                    <a:pt x="105708" y="178290"/>
                  </a:lnTo>
                  <a:cubicBezTo>
                    <a:pt x="74971" y="180041"/>
                    <a:pt x="48316" y="200137"/>
                    <a:pt x="38169" y="229206"/>
                  </a:cubicBezTo>
                  <a:cubicBezTo>
                    <a:pt x="28021" y="258274"/>
                    <a:pt x="36384" y="290593"/>
                    <a:pt x="59354" y="311091"/>
                  </a:cubicBezTo>
                  <a:lnTo>
                    <a:pt x="59354" y="440915"/>
                  </a:lnTo>
                  <a:lnTo>
                    <a:pt x="8479" y="440915"/>
                  </a:lnTo>
                  <a:cubicBezTo>
                    <a:pt x="3797" y="440915"/>
                    <a:pt x="0" y="444711"/>
                    <a:pt x="0" y="449394"/>
                  </a:cubicBezTo>
                  <a:lnTo>
                    <a:pt x="0" y="500269"/>
                  </a:lnTo>
                  <a:cubicBezTo>
                    <a:pt x="0" y="504951"/>
                    <a:pt x="3797" y="508748"/>
                    <a:pt x="8479" y="508748"/>
                  </a:cubicBezTo>
                  <a:lnTo>
                    <a:pt x="330686" y="508748"/>
                  </a:lnTo>
                  <a:cubicBezTo>
                    <a:pt x="335369" y="508748"/>
                    <a:pt x="339165" y="504951"/>
                    <a:pt x="339165" y="500269"/>
                  </a:cubicBezTo>
                  <a:lnTo>
                    <a:pt x="339165" y="449394"/>
                  </a:lnTo>
                  <a:cubicBezTo>
                    <a:pt x="339165" y="444711"/>
                    <a:pt x="335369" y="440915"/>
                    <a:pt x="330686" y="440915"/>
                  </a:cubicBezTo>
                  <a:lnTo>
                    <a:pt x="161104" y="440915"/>
                  </a:lnTo>
                  <a:lnTo>
                    <a:pt x="161104" y="311091"/>
                  </a:lnTo>
                  <a:cubicBezTo>
                    <a:pt x="180566" y="293959"/>
                    <a:pt x="189795" y="267983"/>
                    <a:pt x="185505" y="242409"/>
                  </a:cubicBezTo>
                  <a:lnTo>
                    <a:pt x="275489" y="152405"/>
                  </a:lnTo>
                  <a:cubicBezTo>
                    <a:pt x="276930" y="152488"/>
                    <a:pt x="278354" y="152624"/>
                    <a:pt x="279811" y="152624"/>
                  </a:cubicBezTo>
                  <a:cubicBezTo>
                    <a:pt x="284125" y="152600"/>
                    <a:pt x="288427" y="152206"/>
                    <a:pt x="292675" y="151453"/>
                  </a:cubicBezTo>
                  <a:lnTo>
                    <a:pt x="398519" y="234874"/>
                  </a:lnTo>
                  <a:lnTo>
                    <a:pt x="398519" y="257984"/>
                  </a:lnTo>
                  <a:cubicBezTo>
                    <a:pt x="383093" y="264721"/>
                    <a:pt x="373111" y="279940"/>
                    <a:pt x="373082" y="296770"/>
                  </a:cubicBezTo>
                  <a:lnTo>
                    <a:pt x="373082" y="381561"/>
                  </a:lnTo>
                  <a:cubicBezTo>
                    <a:pt x="373065" y="384509"/>
                    <a:pt x="374581" y="387249"/>
                    <a:pt x="377081" y="388806"/>
                  </a:cubicBezTo>
                  <a:cubicBezTo>
                    <a:pt x="379586" y="390363"/>
                    <a:pt x="382716" y="390508"/>
                    <a:pt x="385349" y="389191"/>
                  </a:cubicBezTo>
                  <a:lnTo>
                    <a:pt x="419266" y="372233"/>
                  </a:lnTo>
                  <a:cubicBezTo>
                    <a:pt x="422156" y="370793"/>
                    <a:pt x="423974" y="367832"/>
                    <a:pt x="423957" y="364603"/>
                  </a:cubicBezTo>
                  <a:lnTo>
                    <a:pt x="423957" y="305249"/>
                  </a:lnTo>
                  <a:lnTo>
                    <a:pt x="457873" y="305249"/>
                  </a:lnTo>
                  <a:lnTo>
                    <a:pt x="457873" y="364603"/>
                  </a:lnTo>
                  <a:cubicBezTo>
                    <a:pt x="457856" y="367832"/>
                    <a:pt x="459674" y="370793"/>
                    <a:pt x="462564" y="372233"/>
                  </a:cubicBezTo>
                  <a:lnTo>
                    <a:pt x="496481" y="389191"/>
                  </a:lnTo>
                  <a:cubicBezTo>
                    <a:pt x="499114" y="390508"/>
                    <a:pt x="502243" y="390363"/>
                    <a:pt x="504749" y="388806"/>
                  </a:cubicBezTo>
                  <a:cubicBezTo>
                    <a:pt x="507249" y="387249"/>
                    <a:pt x="508765" y="384509"/>
                    <a:pt x="508748" y="381561"/>
                  </a:cubicBezTo>
                  <a:lnTo>
                    <a:pt x="508748" y="296770"/>
                  </a:lnTo>
                  <a:cubicBezTo>
                    <a:pt x="508727" y="279931"/>
                    <a:pt x="498742" y="264704"/>
                    <a:pt x="483311" y="257968"/>
                  </a:cubicBezTo>
                  <a:close/>
                  <a:moveTo>
                    <a:pt x="279811" y="16958"/>
                  </a:moveTo>
                  <a:cubicBezTo>
                    <a:pt x="312594" y="16958"/>
                    <a:pt x="339165" y="43530"/>
                    <a:pt x="339165" y="76312"/>
                  </a:cubicBezTo>
                  <a:cubicBezTo>
                    <a:pt x="339165" y="109095"/>
                    <a:pt x="312594" y="135666"/>
                    <a:pt x="279811" y="135666"/>
                  </a:cubicBezTo>
                  <a:cubicBezTo>
                    <a:pt x="247029" y="135666"/>
                    <a:pt x="220457" y="109095"/>
                    <a:pt x="220457" y="76312"/>
                  </a:cubicBezTo>
                  <a:cubicBezTo>
                    <a:pt x="220495" y="43547"/>
                    <a:pt x="247046" y="16996"/>
                    <a:pt x="279811" y="16958"/>
                  </a:cubicBezTo>
                  <a:close/>
                  <a:moveTo>
                    <a:pt x="322207" y="491790"/>
                  </a:moveTo>
                  <a:lnTo>
                    <a:pt x="16958" y="491790"/>
                  </a:lnTo>
                  <a:lnTo>
                    <a:pt x="16958" y="457873"/>
                  </a:lnTo>
                  <a:lnTo>
                    <a:pt x="322207" y="457873"/>
                  </a:lnTo>
                  <a:close/>
                  <a:moveTo>
                    <a:pt x="144145" y="440915"/>
                  </a:moveTo>
                  <a:lnTo>
                    <a:pt x="76312" y="440915"/>
                  </a:lnTo>
                  <a:lnTo>
                    <a:pt x="76312" y="322629"/>
                  </a:lnTo>
                  <a:cubicBezTo>
                    <a:pt x="97651" y="333365"/>
                    <a:pt x="122806" y="333365"/>
                    <a:pt x="144145" y="322629"/>
                  </a:cubicBezTo>
                  <a:close/>
                  <a:moveTo>
                    <a:pt x="110229" y="313728"/>
                  </a:moveTo>
                  <a:cubicBezTo>
                    <a:pt x="77447" y="313728"/>
                    <a:pt x="50875" y="287156"/>
                    <a:pt x="50875" y="254374"/>
                  </a:cubicBezTo>
                  <a:cubicBezTo>
                    <a:pt x="50875" y="221592"/>
                    <a:pt x="77447" y="195020"/>
                    <a:pt x="110229" y="195020"/>
                  </a:cubicBezTo>
                  <a:cubicBezTo>
                    <a:pt x="143011" y="195020"/>
                    <a:pt x="169583" y="221592"/>
                    <a:pt x="169583" y="254374"/>
                  </a:cubicBezTo>
                  <a:cubicBezTo>
                    <a:pt x="169546" y="287140"/>
                    <a:pt x="142994" y="313691"/>
                    <a:pt x="110229" y="313728"/>
                  </a:cubicBezTo>
                  <a:close/>
                  <a:moveTo>
                    <a:pt x="180107" y="223848"/>
                  </a:moveTo>
                  <a:cubicBezTo>
                    <a:pt x="170456" y="201926"/>
                    <a:pt x="151097" y="185783"/>
                    <a:pt x="127795" y="180223"/>
                  </a:cubicBezTo>
                  <a:lnTo>
                    <a:pt x="207502" y="100520"/>
                  </a:lnTo>
                  <a:cubicBezTo>
                    <a:pt x="215112" y="123117"/>
                    <a:pt x="232812" y="140879"/>
                    <a:pt x="255384" y="148563"/>
                  </a:cubicBezTo>
                  <a:close/>
                  <a:moveTo>
                    <a:pt x="350670" y="104490"/>
                  </a:moveTo>
                  <a:lnTo>
                    <a:pt x="425712" y="189484"/>
                  </a:lnTo>
                  <a:cubicBezTo>
                    <a:pt x="414090" y="194006"/>
                    <a:pt x="405048" y="203417"/>
                    <a:pt x="400995" y="215208"/>
                  </a:cubicBezTo>
                  <a:lnTo>
                    <a:pt x="312254" y="145279"/>
                  </a:lnTo>
                  <a:cubicBezTo>
                    <a:pt x="329746" y="137020"/>
                    <a:pt x="343472" y="122446"/>
                    <a:pt x="350670" y="104490"/>
                  </a:cubicBezTo>
                  <a:close/>
                  <a:moveTo>
                    <a:pt x="415478" y="228937"/>
                  </a:moveTo>
                  <a:cubicBezTo>
                    <a:pt x="415478" y="214889"/>
                    <a:pt x="426867" y="203499"/>
                    <a:pt x="440915" y="203499"/>
                  </a:cubicBezTo>
                  <a:cubicBezTo>
                    <a:pt x="454963" y="203499"/>
                    <a:pt x="466352" y="214889"/>
                    <a:pt x="466352" y="228937"/>
                  </a:cubicBezTo>
                  <a:lnTo>
                    <a:pt x="466352" y="254374"/>
                  </a:lnTo>
                  <a:lnTo>
                    <a:pt x="415478" y="254374"/>
                  </a:lnTo>
                  <a:close/>
                  <a:moveTo>
                    <a:pt x="491790" y="367841"/>
                  </a:moveTo>
                  <a:lnTo>
                    <a:pt x="474831" y="359362"/>
                  </a:lnTo>
                  <a:lnTo>
                    <a:pt x="474831" y="296770"/>
                  </a:lnTo>
                  <a:cubicBezTo>
                    <a:pt x="474831" y="292087"/>
                    <a:pt x="471035" y="288291"/>
                    <a:pt x="466352" y="288291"/>
                  </a:cubicBezTo>
                  <a:lnTo>
                    <a:pt x="415478" y="288291"/>
                  </a:lnTo>
                  <a:cubicBezTo>
                    <a:pt x="410795" y="288291"/>
                    <a:pt x="406998" y="292087"/>
                    <a:pt x="406998" y="296770"/>
                  </a:cubicBezTo>
                  <a:lnTo>
                    <a:pt x="406998" y="359362"/>
                  </a:lnTo>
                  <a:lnTo>
                    <a:pt x="390040" y="367841"/>
                  </a:lnTo>
                  <a:lnTo>
                    <a:pt x="390040" y="296770"/>
                  </a:lnTo>
                  <a:cubicBezTo>
                    <a:pt x="390040" y="282722"/>
                    <a:pt x="401430" y="271332"/>
                    <a:pt x="415478" y="271332"/>
                  </a:cubicBezTo>
                  <a:lnTo>
                    <a:pt x="466352" y="271332"/>
                  </a:lnTo>
                  <a:cubicBezTo>
                    <a:pt x="480400" y="271332"/>
                    <a:pt x="491790" y="282722"/>
                    <a:pt x="491790" y="296770"/>
                  </a:cubicBezTo>
                  <a:close/>
                </a:path>
              </a:pathLst>
            </a:custGeom>
            <a:grpFill/>
            <a:ln w="1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7708F52-20D0-4C17-9ABB-690776F22568}"/>
                </a:ext>
              </a:extLst>
            </p:cNvPr>
            <p:cNvSpPr/>
            <p:nvPr/>
          </p:nvSpPr>
          <p:spPr>
            <a:xfrm>
              <a:off x="2785670" y="5077812"/>
              <a:ext cx="16958" cy="67833"/>
            </a:xfrm>
            <a:custGeom>
              <a:avLst/>
              <a:gdLst>
                <a:gd name="connsiteX0" fmla="*/ 8479 w 16958"/>
                <a:gd name="connsiteY0" fmla="*/ 0 h 67833"/>
                <a:gd name="connsiteX1" fmla="*/ 0 w 16958"/>
                <a:gd name="connsiteY1" fmla="*/ 8479 h 67833"/>
                <a:gd name="connsiteX2" fmla="*/ 0 w 16958"/>
                <a:gd name="connsiteY2" fmla="*/ 59354 h 67833"/>
                <a:gd name="connsiteX3" fmla="*/ 8479 w 16958"/>
                <a:gd name="connsiteY3" fmla="*/ 67833 h 67833"/>
                <a:gd name="connsiteX4" fmla="*/ 16958 w 16958"/>
                <a:gd name="connsiteY4" fmla="*/ 59354 h 67833"/>
                <a:gd name="connsiteX5" fmla="*/ 16958 w 16958"/>
                <a:gd name="connsiteY5" fmla="*/ 8479 h 67833"/>
                <a:gd name="connsiteX6" fmla="*/ 8479 w 16958"/>
                <a:gd name="connsiteY6" fmla="*/ 0 h 6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58" h="67833">
                  <a:moveTo>
                    <a:pt x="8479" y="0"/>
                  </a:moveTo>
                  <a:cubicBezTo>
                    <a:pt x="3797" y="0"/>
                    <a:pt x="0" y="3797"/>
                    <a:pt x="0" y="8479"/>
                  </a:cubicBezTo>
                  <a:lnTo>
                    <a:pt x="0" y="59354"/>
                  </a:lnTo>
                  <a:cubicBezTo>
                    <a:pt x="0" y="64037"/>
                    <a:pt x="3797" y="67833"/>
                    <a:pt x="8479" y="67833"/>
                  </a:cubicBezTo>
                  <a:cubicBezTo>
                    <a:pt x="13162" y="67833"/>
                    <a:pt x="16958" y="64037"/>
                    <a:pt x="16958" y="59354"/>
                  </a:cubicBezTo>
                  <a:lnTo>
                    <a:pt x="16958" y="8479"/>
                  </a:lnTo>
                  <a:cubicBezTo>
                    <a:pt x="16958" y="3797"/>
                    <a:pt x="13162" y="0"/>
                    <a:pt x="8479" y="0"/>
                  </a:cubicBezTo>
                  <a:close/>
                </a:path>
              </a:pathLst>
            </a:custGeom>
            <a:grpFill/>
            <a:ln w="1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2C6B2A2-09BE-439B-88A3-0EA953901C88}"/>
                </a:ext>
              </a:extLst>
            </p:cNvPr>
            <p:cNvSpPr/>
            <p:nvPr/>
          </p:nvSpPr>
          <p:spPr>
            <a:xfrm>
              <a:off x="2853399" y="4857459"/>
              <a:ext cx="50874" cy="50874"/>
            </a:xfrm>
            <a:custGeom>
              <a:avLst/>
              <a:gdLst>
                <a:gd name="connsiteX0" fmla="*/ 36504 w 50874"/>
                <a:gd name="connsiteY0" fmla="*/ 2380 h 50874"/>
                <a:gd name="connsiteX1" fmla="*/ 2588 w 50874"/>
                <a:gd name="connsiteY1" fmla="*/ 36297 h 50874"/>
                <a:gd name="connsiteX2" fmla="*/ 277 w 50874"/>
                <a:gd name="connsiteY2" fmla="*/ 44544 h 50874"/>
                <a:gd name="connsiteX3" fmla="*/ 6330 w 50874"/>
                <a:gd name="connsiteY3" fmla="*/ 50597 h 50874"/>
                <a:gd name="connsiteX4" fmla="*/ 14577 w 50874"/>
                <a:gd name="connsiteY4" fmla="*/ 48286 h 50874"/>
                <a:gd name="connsiteX5" fmla="*/ 48494 w 50874"/>
                <a:gd name="connsiteY5" fmla="*/ 14370 h 50874"/>
                <a:gd name="connsiteX6" fmla="*/ 48391 w 50874"/>
                <a:gd name="connsiteY6" fmla="*/ 2483 h 50874"/>
                <a:gd name="connsiteX7" fmla="*/ 36504 w 50874"/>
                <a:gd name="connsiteY7" fmla="*/ 2380 h 50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874" h="50874">
                  <a:moveTo>
                    <a:pt x="36504" y="2380"/>
                  </a:moveTo>
                  <a:lnTo>
                    <a:pt x="2588" y="36297"/>
                  </a:lnTo>
                  <a:cubicBezTo>
                    <a:pt x="386" y="38425"/>
                    <a:pt x="-501" y="41579"/>
                    <a:pt x="277" y="44544"/>
                  </a:cubicBezTo>
                  <a:cubicBezTo>
                    <a:pt x="1052" y="47508"/>
                    <a:pt x="3366" y="49822"/>
                    <a:pt x="6330" y="50597"/>
                  </a:cubicBezTo>
                  <a:cubicBezTo>
                    <a:pt x="9295" y="51375"/>
                    <a:pt x="12449" y="50489"/>
                    <a:pt x="14577" y="48286"/>
                  </a:cubicBezTo>
                  <a:lnTo>
                    <a:pt x="48494" y="14370"/>
                  </a:lnTo>
                  <a:cubicBezTo>
                    <a:pt x="51708" y="11042"/>
                    <a:pt x="51662" y="5754"/>
                    <a:pt x="48391" y="2483"/>
                  </a:cubicBezTo>
                  <a:cubicBezTo>
                    <a:pt x="45120" y="-788"/>
                    <a:pt x="39833" y="-832"/>
                    <a:pt x="36504" y="2380"/>
                  </a:cubicBezTo>
                  <a:close/>
                </a:path>
              </a:pathLst>
            </a:custGeom>
            <a:grpFill/>
            <a:ln w="1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</p:grpSp>
      <p:grpSp>
        <p:nvGrpSpPr>
          <p:cNvPr id="40" name="Graphic 7">
            <a:extLst>
              <a:ext uri="{FF2B5EF4-FFF2-40B4-BE49-F238E27FC236}">
                <a16:creationId xmlns:a16="http://schemas.microsoft.com/office/drawing/2014/main" id="{D5BEC3B6-CA8C-4CBE-89AF-0D6560505614}"/>
              </a:ext>
            </a:extLst>
          </p:cNvPr>
          <p:cNvGrpSpPr/>
          <p:nvPr/>
        </p:nvGrpSpPr>
        <p:grpSpPr>
          <a:xfrm>
            <a:off x="605270" y="3046037"/>
            <a:ext cx="732559" cy="732559"/>
            <a:chOff x="2630920" y="3096837"/>
            <a:chExt cx="732559" cy="732559"/>
          </a:xfrm>
          <a:solidFill>
            <a:schemeClr val="bg1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8F0018E-2DE1-476D-B468-D11E18B956E7}"/>
                </a:ext>
              </a:extLst>
            </p:cNvPr>
            <p:cNvSpPr/>
            <p:nvPr/>
          </p:nvSpPr>
          <p:spPr>
            <a:xfrm>
              <a:off x="2630920" y="3097553"/>
              <a:ext cx="732558" cy="274322"/>
            </a:xfrm>
            <a:custGeom>
              <a:avLst/>
              <a:gdLst>
                <a:gd name="connsiteX0" fmla="*/ 713305 w 732558"/>
                <a:gd name="connsiteY0" fmla="*/ 115353 h 274322"/>
                <a:gd name="connsiteX1" fmla="*/ 572725 w 732558"/>
                <a:gd name="connsiteY1" fmla="*/ 80443 h 274322"/>
                <a:gd name="connsiteX2" fmla="*/ 563638 w 732558"/>
                <a:gd name="connsiteY2" fmla="*/ 80443 h 274322"/>
                <a:gd name="connsiteX3" fmla="*/ 419118 w 732558"/>
                <a:gd name="connsiteY3" fmla="*/ 12869 h 274322"/>
                <a:gd name="connsiteX4" fmla="*/ 361233 w 732558"/>
                <a:gd name="connsiteY4" fmla="*/ 0 h 274322"/>
                <a:gd name="connsiteX5" fmla="*/ 233659 w 732558"/>
                <a:gd name="connsiteY5" fmla="*/ 0 h 274322"/>
                <a:gd name="connsiteX6" fmla="*/ 197805 w 732558"/>
                <a:gd name="connsiteY6" fmla="*/ 7370 h 274322"/>
                <a:gd name="connsiteX7" fmla="*/ 65363 w 732558"/>
                <a:gd name="connsiteY7" fmla="*/ 64242 h 274322"/>
                <a:gd name="connsiteX8" fmla="*/ 42482 w 732558"/>
                <a:gd name="connsiteY8" fmla="*/ 68952 h 274322"/>
                <a:gd name="connsiteX9" fmla="*/ 33668 w 732558"/>
                <a:gd name="connsiteY9" fmla="*/ 68952 h 274322"/>
                <a:gd name="connsiteX10" fmla="*/ 0 w 732558"/>
                <a:gd name="connsiteY10" fmla="*/ 102686 h 274322"/>
                <a:gd name="connsiteX11" fmla="*/ 0 w 732558"/>
                <a:gd name="connsiteY11" fmla="*/ 175675 h 274322"/>
                <a:gd name="connsiteX12" fmla="*/ 27241 w 732558"/>
                <a:gd name="connsiteY12" fmla="*/ 208788 h 274322"/>
                <a:gd name="connsiteX13" fmla="*/ 69706 w 732558"/>
                <a:gd name="connsiteY13" fmla="*/ 217064 h 274322"/>
                <a:gd name="connsiteX14" fmla="*/ 136891 w 732558"/>
                <a:gd name="connsiteY14" fmla="*/ 274323 h 274322"/>
                <a:gd name="connsiteX15" fmla="*/ 196022 w 732558"/>
                <a:gd name="connsiteY15" fmla="*/ 239845 h 274322"/>
                <a:gd name="connsiteX16" fmla="*/ 559473 w 732558"/>
                <a:gd name="connsiteY16" fmla="*/ 239845 h 274322"/>
                <a:gd name="connsiteX17" fmla="*/ 618605 w 732558"/>
                <a:gd name="connsiteY17" fmla="*/ 274323 h 274322"/>
                <a:gd name="connsiteX18" fmla="*/ 677737 w 732558"/>
                <a:gd name="connsiteY18" fmla="*/ 239845 h 274322"/>
                <a:gd name="connsiteX19" fmla="*/ 698891 w 732558"/>
                <a:gd name="connsiteY19" fmla="*/ 239845 h 274322"/>
                <a:gd name="connsiteX20" fmla="*/ 732559 w 732558"/>
                <a:gd name="connsiteY20" fmla="*/ 206110 h 274322"/>
                <a:gd name="connsiteX21" fmla="*/ 732559 w 732558"/>
                <a:gd name="connsiteY21" fmla="*/ 152435 h 274322"/>
                <a:gd name="connsiteX22" fmla="*/ 713305 w 732558"/>
                <a:gd name="connsiteY22" fmla="*/ 115353 h 274322"/>
                <a:gd name="connsiteX23" fmla="*/ 410041 w 732558"/>
                <a:gd name="connsiteY23" fmla="*/ 32356 h 274322"/>
                <a:gd name="connsiteX24" fmla="*/ 512890 w 732558"/>
                <a:gd name="connsiteY24" fmla="*/ 80443 h 274322"/>
                <a:gd name="connsiteX25" fmla="*/ 359747 w 732558"/>
                <a:gd name="connsiteY25" fmla="*/ 80443 h 274322"/>
                <a:gd name="connsiteX26" fmla="*/ 309322 w 732558"/>
                <a:gd name="connsiteY26" fmla="*/ 21504 h 274322"/>
                <a:gd name="connsiteX27" fmla="*/ 361227 w 732558"/>
                <a:gd name="connsiteY27" fmla="*/ 21504 h 274322"/>
                <a:gd name="connsiteX28" fmla="*/ 410041 w 732558"/>
                <a:gd name="connsiteY28" fmla="*/ 32356 h 274322"/>
                <a:gd name="connsiteX29" fmla="*/ 281059 w 732558"/>
                <a:gd name="connsiteY29" fmla="*/ 21504 h 274322"/>
                <a:gd name="connsiteX30" fmla="*/ 331483 w 732558"/>
                <a:gd name="connsiteY30" fmla="*/ 80443 h 274322"/>
                <a:gd name="connsiteX31" fmla="*/ 313291 w 732558"/>
                <a:gd name="connsiteY31" fmla="*/ 80443 h 274322"/>
                <a:gd name="connsiteX32" fmla="*/ 295310 w 732558"/>
                <a:gd name="connsiteY32" fmla="*/ 72155 h 274322"/>
                <a:gd name="connsiteX33" fmla="*/ 251979 w 732558"/>
                <a:gd name="connsiteY33" fmla="*/ 21504 h 274322"/>
                <a:gd name="connsiteX34" fmla="*/ 203853 w 732558"/>
                <a:gd name="connsiteY34" fmla="*/ 218341 h 274322"/>
                <a:gd name="connsiteX35" fmla="*/ 204971 w 732558"/>
                <a:gd name="connsiteY35" fmla="*/ 206110 h 274322"/>
                <a:gd name="connsiteX36" fmla="*/ 203607 w 732558"/>
                <a:gd name="connsiteY36" fmla="*/ 192481 h 274322"/>
                <a:gd name="connsiteX37" fmla="*/ 190959 w 732558"/>
                <a:gd name="connsiteY37" fmla="*/ 184080 h 274322"/>
                <a:gd name="connsiteX38" fmla="*/ 182575 w 732558"/>
                <a:gd name="connsiteY38" fmla="*/ 196759 h 274322"/>
                <a:gd name="connsiteX39" fmla="*/ 183509 w 732558"/>
                <a:gd name="connsiteY39" fmla="*/ 206110 h 274322"/>
                <a:gd name="connsiteX40" fmla="*/ 136891 w 732558"/>
                <a:gd name="connsiteY40" fmla="*/ 252815 h 274322"/>
                <a:gd name="connsiteX41" fmla="*/ 90279 w 732558"/>
                <a:gd name="connsiteY41" fmla="*/ 206110 h 274322"/>
                <a:gd name="connsiteX42" fmla="*/ 136891 w 732558"/>
                <a:gd name="connsiteY42" fmla="*/ 159401 h 274322"/>
                <a:gd name="connsiteX43" fmla="*/ 155592 w 732558"/>
                <a:gd name="connsiteY43" fmla="*/ 163310 h 274322"/>
                <a:gd name="connsiteX44" fmla="*/ 169726 w 732558"/>
                <a:gd name="connsiteY44" fmla="*/ 157778 h 274322"/>
                <a:gd name="connsiteX45" fmla="*/ 164211 w 732558"/>
                <a:gd name="connsiteY45" fmla="*/ 143616 h 274322"/>
                <a:gd name="connsiteX46" fmla="*/ 136891 w 732558"/>
                <a:gd name="connsiteY46" fmla="*/ 137898 h 274322"/>
                <a:gd name="connsiteX47" fmla="*/ 69706 w 732558"/>
                <a:gd name="connsiteY47" fmla="*/ 195157 h 274322"/>
                <a:gd name="connsiteX48" fmla="*/ 31337 w 732558"/>
                <a:gd name="connsiteY48" fmla="*/ 187681 h 274322"/>
                <a:gd name="connsiteX49" fmla="*/ 21456 w 732558"/>
                <a:gd name="connsiteY49" fmla="*/ 175675 h 274322"/>
                <a:gd name="connsiteX50" fmla="*/ 21456 w 732558"/>
                <a:gd name="connsiteY50" fmla="*/ 136420 h 274322"/>
                <a:gd name="connsiteX51" fmla="*/ 33668 w 732558"/>
                <a:gd name="connsiteY51" fmla="*/ 136420 h 274322"/>
                <a:gd name="connsiteX52" fmla="*/ 44399 w 732558"/>
                <a:gd name="connsiteY52" fmla="*/ 125668 h 274322"/>
                <a:gd name="connsiteX53" fmla="*/ 33668 w 732558"/>
                <a:gd name="connsiteY53" fmla="*/ 114916 h 274322"/>
                <a:gd name="connsiteX54" fmla="*/ 21462 w 732558"/>
                <a:gd name="connsiteY54" fmla="*/ 114916 h 274322"/>
                <a:gd name="connsiteX55" fmla="*/ 21462 w 732558"/>
                <a:gd name="connsiteY55" fmla="*/ 102686 h 274322"/>
                <a:gd name="connsiteX56" fmla="*/ 33668 w 732558"/>
                <a:gd name="connsiteY56" fmla="*/ 90456 h 274322"/>
                <a:gd name="connsiteX57" fmla="*/ 42482 w 732558"/>
                <a:gd name="connsiteY57" fmla="*/ 90456 h 274322"/>
                <a:gd name="connsiteX58" fmla="*/ 73819 w 732558"/>
                <a:gd name="connsiteY58" fmla="*/ 84010 h 274322"/>
                <a:gd name="connsiteX59" fmla="*/ 206255 w 732558"/>
                <a:gd name="connsiteY59" fmla="*/ 27137 h 274322"/>
                <a:gd name="connsiteX60" fmla="*/ 224269 w 732558"/>
                <a:gd name="connsiteY60" fmla="*/ 22153 h 274322"/>
                <a:gd name="connsiteX61" fmla="*/ 279019 w 732558"/>
                <a:gd name="connsiteY61" fmla="*/ 86149 h 274322"/>
                <a:gd name="connsiteX62" fmla="*/ 313291 w 732558"/>
                <a:gd name="connsiteY62" fmla="*/ 101947 h 274322"/>
                <a:gd name="connsiteX63" fmla="*/ 572725 w 732558"/>
                <a:gd name="connsiteY63" fmla="*/ 101947 h 274322"/>
                <a:gd name="connsiteX64" fmla="*/ 690480 w 732558"/>
                <a:gd name="connsiteY64" fmla="*/ 126407 h 274322"/>
                <a:gd name="connsiteX65" fmla="*/ 687422 w 732558"/>
                <a:gd name="connsiteY65" fmla="*/ 126407 h 274322"/>
                <a:gd name="connsiteX66" fmla="*/ 676691 w 732558"/>
                <a:gd name="connsiteY66" fmla="*/ 137159 h 274322"/>
                <a:gd name="connsiteX67" fmla="*/ 687422 w 732558"/>
                <a:gd name="connsiteY67" fmla="*/ 147911 h 274322"/>
                <a:gd name="connsiteX68" fmla="*/ 710655 w 732558"/>
                <a:gd name="connsiteY68" fmla="*/ 147911 h 274322"/>
                <a:gd name="connsiteX69" fmla="*/ 711097 w 732558"/>
                <a:gd name="connsiteY69" fmla="*/ 152435 h 274322"/>
                <a:gd name="connsiteX70" fmla="*/ 711097 w 732558"/>
                <a:gd name="connsiteY70" fmla="*/ 172376 h 274322"/>
                <a:gd name="connsiteX71" fmla="*/ 677737 w 732558"/>
                <a:gd name="connsiteY71" fmla="*/ 172376 h 274322"/>
                <a:gd name="connsiteX72" fmla="*/ 618605 w 732558"/>
                <a:gd name="connsiteY72" fmla="*/ 137904 h 274322"/>
                <a:gd name="connsiteX73" fmla="*/ 559473 w 732558"/>
                <a:gd name="connsiteY73" fmla="*/ 172376 h 274322"/>
                <a:gd name="connsiteX74" fmla="*/ 538325 w 732558"/>
                <a:gd name="connsiteY74" fmla="*/ 172376 h 274322"/>
                <a:gd name="connsiteX75" fmla="*/ 527594 w 732558"/>
                <a:gd name="connsiteY75" fmla="*/ 183128 h 274322"/>
                <a:gd name="connsiteX76" fmla="*/ 538325 w 732558"/>
                <a:gd name="connsiteY76" fmla="*/ 193880 h 274322"/>
                <a:gd name="connsiteX77" fmla="*/ 551644 w 732558"/>
                <a:gd name="connsiteY77" fmla="*/ 193880 h 274322"/>
                <a:gd name="connsiteX78" fmla="*/ 550525 w 732558"/>
                <a:gd name="connsiteY78" fmla="*/ 206110 h 274322"/>
                <a:gd name="connsiteX79" fmla="*/ 551644 w 732558"/>
                <a:gd name="connsiteY79" fmla="*/ 218341 h 274322"/>
                <a:gd name="connsiteX80" fmla="*/ 618605 w 732558"/>
                <a:gd name="connsiteY80" fmla="*/ 252815 h 274322"/>
                <a:gd name="connsiteX81" fmla="*/ 571987 w 732558"/>
                <a:gd name="connsiteY81" fmla="*/ 206110 h 274322"/>
                <a:gd name="connsiteX82" fmla="*/ 618605 w 732558"/>
                <a:gd name="connsiteY82" fmla="*/ 159401 h 274322"/>
                <a:gd name="connsiteX83" fmla="*/ 665224 w 732558"/>
                <a:gd name="connsiteY83" fmla="*/ 206110 h 274322"/>
                <a:gd name="connsiteX84" fmla="*/ 618605 w 732558"/>
                <a:gd name="connsiteY84" fmla="*/ 252815 h 274322"/>
                <a:gd name="connsiteX85" fmla="*/ 698891 w 732558"/>
                <a:gd name="connsiteY85" fmla="*/ 218341 h 274322"/>
                <a:gd name="connsiteX86" fmla="*/ 685567 w 732558"/>
                <a:gd name="connsiteY86" fmla="*/ 218341 h 274322"/>
                <a:gd name="connsiteX87" fmla="*/ 686685 w 732558"/>
                <a:gd name="connsiteY87" fmla="*/ 206110 h 274322"/>
                <a:gd name="connsiteX88" fmla="*/ 685567 w 732558"/>
                <a:gd name="connsiteY88" fmla="*/ 193880 h 274322"/>
                <a:gd name="connsiteX89" fmla="*/ 711097 w 732558"/>
                <a:gd name="connsiteY89" fmla="*/ 193880 h 274322"/>
                <a:gd name="connsiteX90" fmla="*/ 711097 w 732558"/>
                <a:gd name="connsiteY90" fmla="*/ 206110 h 274322"/>
                <a:gd name="connsiteX91" fmla="*/ 698891 w 732558"/>
                <a:gd name="connsiteY91" fmla="*/ 218341 h 27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732558" h="274322">
                  <a:moveTo>
                    <a:pt x="713305" y="115353"/>
                  </a:moveTo>
                  <a:cubicBezTo>
                    <a:pt x="672249" y="86496"/>
                    <a:pt x="614195" y="80443"/>
                    <a:pt x="572725" y="80443"/>
                  </a:cubicBezTo>
                  <a:lnTo>
                    <a:pt x="563638" y="80443"/>
                  </a:lnTo>
                  <a:lnTo>
                    <a:pt x="419118" y="12869"/>
                  </a:lnTo>
                  <a:cubicBezTo>
                    <a:pt x="401116" y="4446"/>
                    <a:pt x="381095" y="0"/>
                    <a:pt x="361233" y="0"/>
                  </a:cubicBezTo>
                  <a:lnTo>
                    <a:pt x="233659" y="0"/>
                  </a:lnTo>
                  <a:cubicBezTo>
                    <a:pt x="221263" y="0"/>
                    <a:pt x="209201" y="2481"/>
                    <a:pt x="197805" y="7370"/>
                  </a:cubicBezTo>
                  <a:lnTo>
                    <a:pt x="65363" y="64242"/>
                  </a:lnTo>
                  <a:cubicBezTo>
                    <a:pt x="58092" y="67367"/>
                    <a:pt x="50396" y="68952"/>
                    <a:pt x="42482" y="68952"/>
                  </a:cubicBezTo>
                  <a:lnTo>
                    <a:pt x="33668" y="68952"/>
                  </a:lnTo>
                  <a:cubicBezTo>
                    <a:pt x="15107" y="68946"/>
                    <a:pt x="0" y="84083"/>
                    <a:pt x="0" y="102686"/>
                  </a:cubicBezTo>
                  <a:lnTo>
                    <a:pt x="0" y="175675"/>
                  </a:lnTo>
                  <a:cubicBezTo>
                    <a:pt x="0" y="191786"/>
                    <a:pt x="11457" y="205713"/>
                    <a:pt x="27241" y="208788"/>
                  </a:cubicBezTo>
                  <a:lnTo>
                    <a:pt x="69706" y="217064"/>
                  </a:lnTo>
                  <a:cubicBezTo>
                    <a:pt x="74954" y="249487"/>
                    <a:pt x="103078" y="274323"/>
                    <a:pt x="136891" y="274323"/>
                  </a:cubicBezTo>
                  <a:cubicBezTo>
                    <a:pt x="162186" y="274323"/>
                    <a:pt x="184286" y="260418"/>
                    <a:pt x="196022" y="239845"/>
                  </a:cubicBezTo>
                  <a:lnTo>
                    <a:pt x="559473" y="239845"/>
                  </a:lnTo>
                  <a:cubicBezTo>
                    <a:pt x="571210" y="260418"/>
                    <a:pt x="593310" y="274323"/>
                    <a:pt x="618605" y="274323"/>
                  </a:cubicBezTo>
                  <a:cubicBezTo>
                    <a:pt x="643895" y="274323"/>
                    <a:pt x="665999" y="260418"/>
                    <a:pt x="677737" y="239845"/>
                  </a:cubicBezTo>
                  <a:lnTo>
                    <a:pt x="698891" y="239845"/>
                  </a:lnTo>
                  <a:cubicBezTo>
                    <a:pt x="717451" y="239845"/>
                    <a:pt x="732559" y="224714"/>
                    <a:pt x="732559" y="206110"/>
                  </a:cubicBezTo>
                  <a:lnTo>
                    <a:pt x="732559" y="152435"/>
                  </a:lnTo>
                  <a:cubicBezTo>
                    <a:pt x="732559" y="137691"/>
                    <a:pt x="725361" y="123825"/>
                    <a:pt x="713305" y="115353"/>
                  </a:cubicBezTo>
                  <a:close/>
                  <a:moveTo>
                    <a:pt x="410041" y="32356"/>
                  </a:moveTo>
                  <a:lnTo>
                    <a:pt x="512890" y="80443"/>
                  </a:lnTo>
                  <a:lnTo>
                    <a:pt x="359747" y="80443"/>
                  </a:lnTo>
                  <a:lnTo>
                    <a:pt x="309322" y="21504"/>
                  </a:lnTo>
                  <a:lnTo>
                    <a:pt x="361227" y="21504"/>
                  </a:lnTo>
                  <a:cubicBezTo>
                    <a:pt x="377983" y="21504"/>
                    <a:pt x="394862" y="25256"/>
                    <a:pt x="410041" y="32356"/>
                  </a:cubicBezTo>
                  <a:close/>
                  <a:moveTo>
                    <a:pt x="281059" y="21504"/>
                  </a:moveTo>
                  <a:lnTo>
                    <a:pt x="331483" y="80443"/>
                  </a:lnTo>
                  <a:lnTo>
                    <a:pt x="313291" y="80443"/>
                  </a:lnTo>
                  <a:cubicBezTo>
                    <a:pt x="306371" y="80443"/>
                    <a:pt x="299816" y="77424"/>
                    <a:pt x="295310" y="72155"/>
                  </a:cubicBezTo>
                  <a:lnTo>
                    <a:pt x="251979" y="21504"/>
                  </a:lnTo>
                  <a:close/>
                  <a:moveTo>
                    <a:pt x="203853" y="218341"/>
                  </a:moveTo>
                  <a:cubicBezTo>
                    <a:pt x="204573" y="214370"/>
                    <a:pt x="204971" y="210289"/>
                    <a:pt x="204971" y="206110"/>
                  </a:cubicBezTo>
                  <a:cubicBezTo>
                    <a:pt x="204971" y="201530"/>
                    <a:pt x="204513" y="196944"/>
                    <a:pt x="203607" y="192481"/>
                  </a:cubicBezTo>
                  <a:cubicBezTo>
                    <a:pt x="202427" y="186662"/>
                    <a:pt x="196765" y="182905"/>
                    <a:pt x="190959" y="184080"/>
                  </a:cubicBezTo>
                  <a:cubicBezTo>
                    <a:pt x="185146" y="185261"/>
                    <a:pt x="181396" y="190940"/>
                    <a:pt x="182575" y="196759"/>
                  </a:cubicBezTo>
                  <a:cubicBezTo>
                    <a:pt x="183196" y="199811"/>
                    <a:pt x="183509" y="202958"/>
                    <a:pt x="183509" y="206110"/>
                  </a:cubicBezTo>
                  <a:cubicBezTo>
                    <a:pt x="183509" y="231864"/>
                    <a:pt x="162595" y="252815"/>
                    <a:pt x="136891" y="252815"/>
                  </a:cubicBezTo>
                  <a:cubicBezTo>
                    <a:pt x="111187" y="252815"/>
                    <a:pt x="90279" y="231864"/>
                    <a:pt x="90279" y="206110"/>
                  </a:cubicBezTo>
                  <a:cubicBezTo>
                    <a:pt x="90279" y="180357"/>
                    <a:pt x="111187" y="159401"/>
                    <a:pt x="136891" y="159401"/>
                  </a:cubicBezTo>
                  <a:cubicBezTo>
                    <a:pt x="143403" y="159401"/>
                    <a:pt x="149690" y="160717"/>
                    <a:pt x="155592" y="163310"/>
                  </a:cubicBezTo>
                  <a:cubicBezTo>
                    <a:pt x="161013" y="165690"/>
                    <a:pt x="167345" y="163216"/>
                    <a:pt x="169726" y="157778"/>
                  </a:cubicBezTo>
                  <a:cubicBezTo>
                    <a:pt x="172107" y="152341"/>
                    <a:pt x="169637" y="146001"/>
                    <a:pt x="164211" y="143616"/>
                  </a:cubicBezTo>
                  <a:cubicBezTo>
                    <a:pt x="155574" y="139824"/>
                    <a:pt x="146382" y="137898"/>
                    <a:pt x="136891" y="137898"/>
                  </a:cubicBezTo>
                  <a:cubicBezTo>
                    <a:pt x="103078" y="137898"/>
                    <a:pt x="74954" y="162734"/>
                    <a:pt x="69706" y="195157"/>
                  </a:cubicBezTo>
                  <a:lnTo>
                    <a:pt x="31337" y="187681"/>
                  </a:lnTo>
                  <a:cubicBezTo>
                    <a:pt x="25614" y="186567"/>
                    <a:pt x="21456" y="181516"/>
                    <a:pt x="21456" y="175675"/>
                  </a:cubicBezTo>
                  <a:lnTo>
                    <a:pt x="21456" y="136420"/>
                  </a:lnTo>
                  <a:lnTo>
                    <a:pt x="33668" y="136420"/>
                  </a:lnTo>
                  <a:cubicBezTo>
                    <a:pt x="39592" y="136420"/>
                    <a:pt x="44399" y="131604"/>
                    <a:pt x="44399" y="125668"/>
                  </a:cubicBezTo>
                  <a:cubicBezTo>
                    <a:pt x="44399" y="119732"/>
                    <a:pt x="39592" y="114916"/>
                    <a:pt x="33668" y="114916"/>
                  </a:cubicBezTo>
                  <a:lnTo>
                    <a:pt x="21462" y="114916"/>
                  </a:lnTo>
                  <a:lnTo>
                    <a:pt x="21462" y="102686"/>
                  </a:lnTo>
                  <a:cubicBezTo>
                    <a:pt x="21462" y="95938"/>
                    <a:pt x="26939" y="90456"/>
                    <a:pt x="33668" y="90456"/>
                  </a:cubicBezTo>
                  <a:lnTo>
                    <a:pt x="42482" y="90456"/>
                  </a:lnTo>
                  <a:cubicBezTo>
                    <a:pt x="53319" y="90456"/>
                    <a:pt x="63860" y="88283"/>
                    <a:pt x="73819" y="84010"/>
                  </a:cubicBezTo>
                  <a:lnTo>
                    <a:pt x="206255" y="27137"/>
                  </a:lnTo>
                  <a:cubicBezTo>
                    <a:pt x="212063" y="24645"/>
                    <a:pt x="218094" y="22993"/>
                    <a:pt x="224269" y="22153"/>
                  </a:cubicBezTo>
                  <a:lnTo>
                    <a:pt x="279019" y="86149"/>
                  </a:lnTo>
                  <a:cubicBezTo>
                    <a:pt x="287604" y="96190"/>
                    <a:pt x="300095" y="101947"/>
                    <a:pt x="313291" y="101947"/>
                  </a:cubicBezTo>
                  <a:lnTo>
                    <a:pt x="572725" y="101947"/>
                  </a:lnTo>
                  <a:cubicBezTo>
                    <a:pt x="601402" y="101947"/>
                    <a:pt x="652570" y="105312"/>
                    <a:pt x="690480" y="126407"/>
                  </a:cubicBezTo>
                  <a:lnTo>
                    <a:pt x="687422" y="126407"/>
                  </a:lnTo>
                  <a:cubicBezTo>
                    <a:pt x="681493" y="126407"/>
                    <a:pt x="676691" y="131223"/>
                    <a:pt x="676691" y="137159"/>
                  </a:cubicBezTo>
                  <a:cubicBezTo>
                    <a:pt x="676691" y="143100"/>
                    <a:pt x="681493" y="147911"/>
                    <a:pt x="687422" y="147911"/>
                  </a:cubicBezTo>
                  <a:lnTo>
                    <a:pt x="710655" y="147911"/>
                  </a:lnTo>
                  <a:cubicBezTo>
                    <a:pt x="710941" y="149389"/>
                    <a:pt x="711097" y="150901"/>
                    <a:pt x="711097" y="152435"/>
                  </a:cubicBezTo>
                  <a:lnTo>
                    <a:pt x="711097" y="172376"/>
                  </a:lnTo>
                  <a:lnTo>
                    <a:pt x="677737" y="172376"/>
                  </a:lnTo>
                  <a:cubicBezTo>
                    <a:pt x="665999" y="151803"/>
                    <a:pt x="643901" y="137904"/>
                    <a:pt x="618605" y="137904"/>
                  </a:cubicBezTo>
                  <a:cubicBezTo>
                    <a:pt x="593310" y="137904"/>
                    <a:pt x="571210" y="151803"/>
                    <a:pt x="559473" y="172376"/>
                  </a:cubicBezTo>
                  <a:lnTo>
                    <a:pt x="538325" y="172376"/>
                  </a:lnTo>
                  <a:cubicBezTo>
                    <a:pt x="532396" y="172376"/>
                    <a:pt x="527594" y="177188"/>
                    <a:pt x="527594" y="183128"/>
                  </a:cubicBezTo>
                  <a:cubicBezTo>
                    <a:pt x="527594" y="189065"/>
                    <a:pt x="532396" y="193880"/>
                    <a:pt x="538325" y="193880"/>
                  </a:cubicBezTo>
                  <a:lnTo>
                    <a:pt x="551644" y="193880"/>
                  </a:lnTo>
                  <a:cubicBezTo>
                    <a:pt x="550923" y="197851"/>
                    <a:pt x="550525" y="201933"/>
                    <a:pt x="550525" y="206110"/>
                  </a:cubicBezTo>
                  <a:cubicBezTo>
                    <a:pt x="550525" y="210289"/>
                    <a:pt x="550923" y="214370"/>
                    <a:pt x="551644" y="218341"/>
                  </a:cubicBezTo>
                  <a:close/>
                  <a:moveTo>
                    <a:pt x="618605" y="252815"/>
                  </a:moveTo>
                  <a:cubicBezTo>
                    <a:pt x="592902" y="252815"/>
                    <a:pt x="571987" y="231864"/>
                    <a:pt x="571987" y="206110"/>
                  </a:cubicBezTo>
                  <a:cubicBezTo>
                    <a:pt x="571987" y="180357"/>
                    <a:pt x="592902" y="159401"/>
                    <a:pt x="618605" y="159401"/>
                  </a:cubicBezTo>
                  <a:cubicBezTo>
                    <a:pt x="644309" y="159401"/>
                    <a:pt x="665224" y="180357"/>
                    <a:pt x="665224" y="206110"/>
                  </a:cubicBezTo>
                  <a:cubicBezTo>
                    <a:pt x="665224" y="231864"/>
                    <a:pt x="644309" y="252815"/>
                    <a:pt x="618605" y="252815"/>
                  </a:cubicBezTo>
                  <a:close/>
                  <a:moveTo>
                    <a:pt x="698891" y="218341"/>
                  </a:moveTo>
                  <a:lnTo>
                    <a:pt x="685567" y="218341"/>
                  </a:lnTo>
                  <a:cubicBezTo>
                    <a:pt x="686288" y="214370"/>
                    <a:pt x="686685" y="210289"/>
                    <a:pt x="686685" y="206110"/>
                  </a:cubicBezTo>
                  <a:cubicBezTo>
                    <a:pt x="686685" y="201933"/>
                    <a:pt x="686288" y="197851"/>
                    <a:pt x="685567" y="193880"/>
                  </a:cubicBezTo>
                  <a:lnTo>
                    <a:pt x="711097" y="193880"/>
                  </a:lnTo>
                  <a:lnTo>
                    <a:pt x="711097" y="206110"/>
                  </a:lnTo>
                  <a:cubicBezTo>
                    <a:pt x="711097" y="212854"/>
                    <a:pt x="705620" y="218341"/>
                    <a:pt x="698891" y="218341"/>
                  </a:cubicBezTo>
                  <a:close/>
                </a:path>
              </a:pathLst>
            </a:custGeom>
            <a:grpFill/>
            <a:ln w="1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A2DF8D0-5125-4EB7-BAAA-60805E835CBA}"/>
                </a:ext>
              </a:extLst>
            </p:cNvPr>
            <p:cNvSpPr/>
            <p:nvPr/>
          </p:nvSpPr>
          <p:spPr>
            <a:xfrm>
              <a:off x="2871775" y="3223960"/>
              <a:ext cx="262321" cy="67473"/>
            </a:xfrm>
            <a:custGeom>
              <a:avLst/>
              <a:gdLst>
                <a:gd name="connsiteX0" fmla="*/ 251590 w 262321"/>
                <a:gd name="connsiteY0" fmla="*/ 45969 h 67473"/>
                <a:gd name="connsiteX1" fmla="*/ 107853 w 262321"/>
                <a:gd name="connsiteY1" fmla="*/ 45969 h 67473"/>
                <a:gd name="connsiteX2" fmla="*/ 83545 w 262321"/>
                <a:gd name="connsiteY2" fmla="*/ 13496 h 67473"/>
                <a:gd name="connsiteX3" fmla="*/ 56607 w 262321"/>
                <a:gd name="connsiteY3" fmla="*/ 0 h 67473"/>
                <a:gd name="connsiteX4" fmla="*/ 10733 w 262321"/>
                <a:gd name="connsiteY4" fmla="*/ 0 h 67473"/>
                <a:gd name="connsiteX5" fmla="*/ 1137 w 262321"/>
                <a:gd name="connsiteY5" fmla="*/ 5947 h 67473"/>
                <a:gd name="connsiteX6" fmla="*/ 2148 w 262321"/>
                <a:gd name="connsiteY6" fmla="*/ 17203 h 67473"/>
                <a:gd name="connsiteX7" fmla="*/ 29674 w 262321"/>
                <a:gd name="connsiteY7" fmla="*/ 53977 h 67473"/>
                <a:gd name="connsiteX8" fmla="*/ 56607 w 262321"/>
                <a:gd name="connsiteY8" fmla="*/ 67473 h 67473"/>
                <a:gd name="connsiteX9" fmla="*/ 251590 w 262321"/>
                <a:gd name="connsiteY9" fmla="*/ 67473 h 67473"/>
                <a:gd name="connsiteX10" fmla="*/ 262321 w 262321"/>
                <a:gd name="connsiteY10" fmla="*/ 56721 h 67473"/>
                <a:gd name="connsiteX11" fmla="*/ 251590 w 262321"/>
                <a:gd name="connsiteY11" fmla="*/ 45969 h 67473"/>
                <a:gd name="connsiteX12" fmla="*/ 56607 w 262321"/>
                <a:gd name="connsiteY12" fmla="*/ 45969 h 67473"/>
                <a:gd name="connsiteX13" fmla="*/ 46843 w 262321"/>
                <a:gd name="connsiteY13" fmla="*/ 41075 h 67473"/>
                <a:gd name="connsiteX14" fmla="*/ 32195 w 262321"/>
                <a:gd name="connsiteY14" fmla="*/ 21504 h 67473"/>
                <a:gd name="connsiteX15" fmla="*/ 56607 w 262321"/>
                <a:gd name="connsiteY15" fmla="*/ 21504 h 67473"/>
                <a:gd name="connsiteX16" fmla="*/ 66376 w 262321"/>
                <a:gd name="connsiteY16" fmla="*/ 26398 h 67473"/>
                <a:gd name="connsiteX17" fmla="*/ 81026 w 262321"/>
                <a:gd name="connsiteY17" fmla="*/ 45969 h 6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2321" h="67473">
                  <a:moveTo>
                    <a:pt x="251590" y="45969"/>
                  </a:moveTo>
                  <a:lnTo>
                    <a:pt x="107853" y="45969"/>
                  </a:lnTo>
                  <a:lnTo>
                    <a:pt x="83545" y="13496"/>
                  </a:lnTo>
                  <a:cubicBezTo>
                    <a:pt x="77220" y="5045"/>
                    <a:pt x="67149" y="0"/>
                    <a:pt x="56607" y="0"/>
                  </a:cubicBezTo>
                  <a:lnTo>
                    <a:pt x="10733" y="0"/>
                  </a:lnTo>
                  <a:cubicBezTo>
                    <a:pt x="6664" y="0"/>
                    <a:pt x="2953" y="2302"/>
                    <a:pt x="1137" y="5947"/>
                  </a:cubicBezTo>
                  <a:cubicBezTo>
                    <a:pt x="-686" y="9587"/>
                    <a:pt x="-294" y="13949"/>
                    <a:pt x="2148" y="17203"/>
                  </a:cubicBezTo>
                  <a:lnTo>
                    <a:pt x="29674" y="53977"/>
                  </a:lnTo>
                  <a:cubicBezTo>
                    <a:pt x="35995" y="62428"/>
                    <a:pt x="46066" y="67473"/>
                    <a:pt x="56607" y="67473"/>
                  </a:cubicBezTo>
                  <a:lnTo>
                    <a:pt x="251590" y="67473"/>
                  </a:lnTo>
                  <a:cubicBezTo>
                    <a:pt x="257514" y="67473"/>
                    <a:pt x="262321" y="62658"/>
                    <a:pt x="262321" y="56721"/>
                  </a:cubicBezTo>
                  <a:cubicBezTo>
                    <a:pt x="262321" y="50781"/>
                    <a:pt x="257514" y="45969"/>
                    <a:pt x="251590" y="45969"/>
                  </a:cubicBezTo>
                  <a:close/>
                  <a:moveTo>
                    <a:pt x="56607" y="45969"/>
                  </a:moveTo>
                  <a:cubicBezTo>
                    <a:pt x="52784" y="45969"/>
                    <a:pt x="49135" y="44139"/>
                    <a:pt x="46843" y="41075"/>
                  </a:cubicBezTo>
                  <a:lnTo>
                    <a:pt x="32195" y="21504"/>
                  </a:lnTo>
                  <a:lnTo>
                    <a:pt x="56607" y="21504"/>
                  </a:lnTo>
                  <a:cubicBezTo>
                    <a:pt x="60430" y="21504"/>
                    <a:pt x="64080" y="23335"/>
                    <a:pt x="66376" y="26398"/>
                  </a:cubicBezTo>
                  <a:lnTo>
                    <a:pt x="81026" y="45969"/>
                  </a:lnTo>
                  <a:close/>
                </a:path>
              </a:pathLst>
            </a:custGeom>
            <a:grpFill/>
            <a:ln w="1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FA67A31-0F46-4876-906D-A8370DB7B5B7}"/>
                </a:ext>
              </a:extLst>
            </p:cNvPr>
            <p:cNvSpPr/>
            <p:nvPr/>
          </p:nvSpPr>
          <p:spPr>
            <a:xfrm>
              <a:off x="2745611" y="3281421"/>
              <a:ext cx="44398" cy="44485"/>
            </a:xfrm>
            <a:custGeom>
              <a:avLst/>
              <a:gdLst>
                <a:gd name="connsiteX0" fmla="*/ 22199 w 44398"/>
                <a:gd name="connsiteY0" fmla="*/ 0 h 44485"/>
                <a:gd name="connsiteX1" fmla="*/ 0 w 44398"/>
                <a:gd name="connsiteY1" fmla="*/ 22242 h 44485"/>
                <a:gd name="connsiteX2" fmla="*/ 22199 w 44398"/>
                <a:gd name="connsiteY2" fmla="*/ 44485 h 44485"/>
                <a:gd name="connsiteX3" fmla="*/ 44398 w 44398"/>
                <a:gd name="connsiteY3" fmla="*/ 22242 h 44485"/>
                <a:gd name="connsiteX4" fmla="*/ 22199 w 44398"/>
                <a:gd name="connsiteY4" fmla="*/ 0 h 44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98" h="44485">
                  <a:moveTo>
                    <a:pt x="22199" y="0"/>
                  </a:moveTo>
                  <a:cubicBezTo>
                    <a:pt x="9960" y="0"/>
                    <a:pt x="0" y="9979"/>
                    <a:pt x="0" y="22242"/>
                  </a:cubicBezTo>
                  <a:cubicBezTo>
                    <a:pt x="0" y="34506"/>
                    <a:pt x="9960" y="44485"/>
                    <a:pt x="22199" y="44485"/>
                  </a:cubicBezTo>
                  <a:cubicBezTo>
                    <a:pt x="34444" y="44485"/>
                    <a:pt x="44398" y="34506"/>
                    <a:pt x="44398" y="22242"/>
                  </a:cubicBezTo>
                  <a:cubicBezTo>
                    <a:pt x="44398" y="9979"/>
                    <a:pt x="34444" y="0"/>
                    <a:pt x="22199" y="0"/>
                  </a:cubicBezTo>
                  <a:close/>
                </a:path>
              </a:pathLst>
            </a:custGeom>
            <a:grpFill/>
            <a:ln w="1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DF86908-FE0F-4F8E-97E0-7275DC5C4712}"/>
                </a:ext>
              </a:extLst>
            </p:cNvPr>
            <p:cNvSpPr/>
            <p:nvPr/>
          </p:nvSpPr>
          <p:spPr>
            <a:xfrm>
              <a:off x="3227326" y="3281421"/>
              <a:ext cx="44398" cy="44485"/>
            </a:xfrm>
            <a:custGeom>
              <a:avLst/>
              <a:gdLst>
                <a:gd name="connsiteX0" fmla="*/ 22199 w 44398"/>
                <a:gd name="connsiteY0" fmla="*/ 0 h 44485"/>
                <a:gd name="connsiteX1" fmla="*/ 0 w 44398"/>
                <a:gd name="connsiteY1" fmla="*/ 22242 h 44485"/>
                <a:gd name="connsiteX2" fmla="*/ 22199 w 44398"/>
                <a:gd name="connsiteY2" fmla="*/ 44485 h 44485"/>
                <a:gd name="connsiteX3" fmla="*/ 44399 w 44398"/>
                <a:gd name="connsiteY3" fmla="*/ 22242 h 44485"/>
                <a:gd name="connsiteX4" fmla="*/ 22199 w 44398"/>
                <a:gd name="connsiteY4" fmla="*/ 0 h 44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98" h="44485">
                  <a:moveTo>
                    <a:pt x="22199" y="0"/>
                  </a:moveTo>
                  <a:cubicBezTo>
                    <a:pt x="9960" y="0"/>
                    <a:pt x="0" y="9979"/>
                    <a:pt x="0" y="22242"/>
                  </a:cubicBezTo>
                  <a:cubicBezTo>
                    <a:pt x="0" y="34506"/>
                    <a:pt x="9960" y="44485"/>
                    <a:pt x="22199" y="44485"/>
                  </a:cubicBezTo>
                  <a:cubicBezTo>
                    <a:pt x="34439" y="44485"/>
                    <a:pt x="44399" y="34506"/>
                    <a:pt x="44399" y="22242"/>
                  </a:cubicBezTo>
                  <a:cubicBezTo>
                    <a:pt x="44399" y="9979"/>
                    <a:pt x="34439" y="0"/>
                    <a:pt x="22199" y="0"/>
                  </a:cubicBezTo>
                  <a:close/>
                </a:path>
              </a:pathLst>
            </a:custGeom>
            <a:grpFill/>
            <a:ln w="1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</p:grpSp>
      <p:grpSp>
        <p:nvGrpSpPr>
          <p:cNvPr id="45" name="Graphic 8">
            <a:extLst>
              <a:ext uri="{FF2B5EF4-FFF2-40B4-BE49-F238E27FC236}">
                <a16:creationId xmlns:a16="http://schemas.microsoft.com/office/drawing/2014/main" id="{007F649C-767C-4BAF-A05F-2666432BEF9B}"/>
              </a:ext>
            </a:extLst>
          </p:cNvPr>
          <p:cNvGrpSpPr/>
          <p:nvPr/>
        </p:nvGrpSpPr>
        <p:grpSpPr>
          <a:xfrm>
            <a:off x="666750" y="1042686"/>
            <a:ext cx="580951" cy="580951"/>
            <a:chOff x="2692400" y="1906286"/>
            <a:chExt cx="580951" cy="580951"/>
          </a:xfrm>
          <a:solidFill>
            <a:schemeClr val="bg1"/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1EC69C8-E733-442C-BBB7-E900BFEA4D0B}"/>
                </a:ext>
              </a:extLst>
            </p:cNvPr>
            <p:cNvSpPr/>
            <p:nvPr/>
          </p:nvSpPr>
          <p:spPr>
            <a:xfrm>
              <a:off x="2692400" y="2015214"/>
              <a:ext cx="580951" cy="363094"/>
            </a:xfrm>
            <a:custGeom>
              <a:avLst/>
              <a:gdLst>
                <a:gd name="connsiteX0" fmla="*/ 363094 w 580951"/>
                <a:gd name="connsiteY0" fmla="*/ 36309 h 363094"/>
                <a:gd name="connsiteX1" fmla="*/ 472023 w 580951"/>
                <a:gd name="connsiteY1" fmla="*/ 143891 h 363094"/>
                <a:gd name="connsiteX2" fmla="*/ 471455 w 580951"/>
                <a:gd name="connsiteY2" fmla="*/ 150557 h 363094"/>
                <a:gd name="connsiteX3" fmla="*/ 470534 w 580951"/>
                <a:gd name="connsiteY3" fmla="*/ 177222 h 363094"/>
                <a:gd name="connsiteX4" fmla="*/ 495780 w 580951"/>
                <a:gd name="connsiteY4" fmla="*/ 186016 h 363094"/>
                <a:gd name="connsiteX5" fmla="*/ 544642 w 580951"/>
                <a:gd name="connsiteY5" fmla="*/ 254166 h 363094"/>
                <a:gd name="connsiteX6" fmla="*/ 472023 w 580951"/>
                <a:gd name="connsiteY6" fmla="*/ 326785 h 363094"/>
                <a:gd name="connsiteX7" fmla="*/ 108928 w 580951"/>
                <a:gd name="connsiteY7" fmla="*/ 326785 h 363094"/>
                <a:gd name="connsiteX8" fmla="*/ 36309 w 580951"/>
                <a:gd name="connsiteY8" fmla="*/ 254166 h 363094"/>
                <a:gd name="connsiteX9" fmla="*/ 107794 w 580951"/>
                <a:gd name="connsiteY9" fmla="*/ 181547 h 363094"/>
                <a:gd name="connsiteX10" fmla="*/ 113041 w 580951"/>
                <a:gd name="connsiteY10" fmla="*/ 182115 h 363094"/>
                <a:gd name="connsiteX11" fmla="*/ 140629 w 580951"/>
                <a:gd name="connsiteY11" fmla="*/ 183923 h 363094"/>
                <a:gd name="connsiteX12" fmla="*/ 149706 w 580951"/>
                <a:gd name="connsiteY12" fmla="*/ 157861 h 363094"/>
                <a:gd name="connsiteX13" fmla="*/ 217857 w 580951"/>
                <a:gd name="connsiteY13" fmla="*/ 108928 h 363094"/>
                <a:gd name="connsiteX14" fmla="*/ 230551 w 580951"/>
                <a:gd name="connsiteY14" fmla="*/ 110276 h 363094"/>
                <a:gd name="connsiteX15" fmla="*/ 255975 w 580951"/>
                <a:gd name="connsiteY15" fmla="*/ 114850 h 363094"/>
                <a:gd name="connsiteX16" fmla="*/ 268633 w 580951"/>
                <a:gd name="connsiteY16" fmla="*/ 92334 h 363094"/>
                <a:gd name="connsiteX17" fmla="*/ 363094 w 580951"/>
                <a:gd name="connsiteY17" fmla="*/ 36309 h 363094"/>
                <a:gd name="connsiteX18" fmla="*/ 363094 w 580951"/>
                <a:gd name="connsiteY18" fmla="*/ 0 h 363094"/>
                <a:gd name="connsiteX19" fmla="*/ 236969 w 580951"/>
                <a:gd name="connsiteY19" fmla="*/ 74534 h 363094"/>
                <a:gd name="connsiteX20" fmla="*/ 217857 w 580951"/>
                <a:gd name="connsiteY20" fmla="*/ 72619 h 363094"/>
                <a:gd name="connsiteX21" fmla="*/ 115417 w 580951"/>
                <a:gd name="connsiteY21" fmla="*/ 145877 h 363094"/>
                <a:gd name="connsiteX22" fmla="*/ 108928 w 580951"/>
                <a:gd name="connsiteY22" fmla="*/ 145238 h 363094"/>
                <a:gd name="connsiteX23" fmla="*/ 0 w 580951"/>
                <a:gd name="connsiteY23" fmla="*/ 254166 h 363094"/>
                <a:gd name="connsiteX24" fmla="*/ 108928 w 580951"/>
                <a:gd name="connsiteY24" fmla="*/ 363094 h 363094"/>
                <a:gd name="connsiteX25" fmla="*/ 472023 w 580951"/>
                <a:gd name="connsiteY25" fmla="*/ 363094 h 363094"/>
                <a:gd name="connsiteX26" fmla="*/ 580951 w 580951"/>
                <a:gd name="connsiteY26" fmla="*/ 254166 h 363094"/>
                <a:gd name="connsiteX27" fmla="*/ 507694 w 580951"/>
                <a:gd name="connsiteY27" fmla="*/ 151691 h 363094"/>
                <a:gd name="connsiteX28" fmla="*/ 508332 w 580951"/>
                <a:gd name="connsiteY28" fmla="*/ 145238 h 363094"/>
                <a:gd name="connsiteX29" fmla="*/ 363094 w 580951"/>
                <a:gd name="connsiteY29" fmla="*/ 0 h 363094"/>
                <a:gd name="connsiteX30" fmla="*/ 363094 w 580951"/>
                <a:gd name="connsiteY30" fmla="*/ 0 h 36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0951" h="363094">
                  <a:moveTo>
                    <a:pt x="363094" y="36309"/>
                  </a:moveTo>
                  <a:cubicBezTo>
                    <a:pt x="422735" y="36309"/>
                    <a:pt x="471314" y="84463"/>
                    <a:pt x="472023" y="143891"/>
                  </a:cubicBezTo>
                  <a:cubicBezTo>
                    <a:pt x="471739" y="146090"/>
                    <a:pt x="471526" y="148288"/>
                    <a:pt x="471455" y="150557"/>
                  </a:cubicBezTo>
                  <a:lnTo>
                    <a:pt x="470534" y="177222"/>
                  </a:lnTo>
                  <a:lnTo>
                    <a:pt x="495780" y="186016"/>
                  </a:lnTo>
                  <a:cubicBezTo>
                    <a:pt x="524998" y="196191"/>
                    <a:pt x="544642" y="223600"/>
                    <a:pt x="544642" y="254166"/>
                  </a:cubicBezTo>
                  <a:cubicBezTo>
                    <a:pt x="544642" y="294234"/>
                    <a:pt x="512090" y="326785"/>
                    <a:pt x="472023" y="326785"/>
                  </a:cubicBezTo>
                  <a:lnTo>
                    <a:pt x="108928" y="326785"/>
                  </a:lnTo>
                  <a:cubicBezTo>
                    <a:pt x="68896" y="326785"/>
                    <a:pt x="36309" y="294234"/>
                    <a:pt x="36309" y="254166"/>
                  </a:cubicBezTo>
                  <a:cubicBezTo>
                    <a:pt x="36309" y="214523"/>
                    <a:pt x="68294" y="182185"/>
                    <a:pt x="107794" y="181547"/>
                  </a:cubicBezTo>
                  <a:cubicBezTo>
                    <a:pt x="109496" y="181796"/>
                    <a:pt x="111269" y="182008"/>
                    <a:pt x="113041" y="182115"/>
                  </a:cubicBezTo>
                  <a:lnTo>
                    <a:pt x="140629" y="183923"/>
                  </a:lnTo>
                  <a:lnTo>
                    <a:pt x="149706" y="157861"/>
                  </a:lnTo>
                  <a:cubicBezTo>
                    <a:pt x="159918" y="128573"/>
                    <a:pt x="187292" y="108928"/>
                    <a:pt x="217857" y="108928"/>
                  </a:cubicBezTo>
                  <a:cubicBezTo>
                    <a:pt x="221402" y="108928"/>
                    <a:pt x="225303" y="109354"/>
                    <a:pt x="230551" y="110276"/>
                  </a:cubicBezTo>
                  <a:lnTo>
                    <a:pt x="255975" y="114850"/>
                  </a:lnTo>
                  <a:lnTo>
                    <a:pt x="268633" y="92334"/>
                  </a:lnTo>
                  <a:cubicBezTo>
                    <a:pt x="288064" y="57798"/>
                    <a:pt x="324232" y="36309"/>
                    <a:pt x="363094" y="36309"/>
                  </a:cubicBezTo>
                  <a:moveTo>
                    <a:pt x="363094" y="0"/>
                  </a:moveTo>
                  <a:cubicBezTo>
                    <a:pt x="308701" y="0"/>
                    <a:pt x="261860" y="30282"/>
                    <a:pt x="236969" y="74534"/>
                  </a:cubicBezTo>
                  <a:cubicBezTo>
                    <a:pt x="230764" y="73435"/>
                    <a:pt x="224416" y="72619"/>
                    <a:pt x="217857" y="72619"/>
                  </a:cubicBezTo>
                  <a:cubicBezTo>
                    <a:pt x="170271" y="72619"/>
                    <a:pt x="130239" y="103326"/>
                    <a:pt x="115417" y="145877"/>
                  </a:cubicBezTo>
                  <a:cubicBezTo>
                    <a:pt x="113255" y="145735"/>
                    <a:pt x="111162" y="145238"/>
                    <a:pt x="108928" y="145238"/>
                  </a:cubicBezTo>
                  <a:cubicBezTo>
                    <a:pt x="48791" y="145238"/>
                    <a:pt x="0" y="194029"/>
                    <a:pt x="0" y="254166"/>
                  </a:cubicBezTo>
                  <a:cubicBezTo>
                    <a:pt x="0" y="314304"/>
                    <a:pt x="48791" y="363094"/>
                    <a:pt x="108928" y="363094"/>
                  </a:cubicBezTo>
                  <a:lnTo>
                    <a:pt x="472023" y="363094"/>
                  </a:lnTo>
                  <a:cubicBezTo>
                    <a:pt x="532160" y="363094"/>
                    <a:pt x="580951" y="314304"/>
                    <a:pt x="580951" y="254166"/>
                  </a:cubicBezTo>
                  <a:cubicBezTo>
                    <a:pt x="580951" y="206580"/>
                    <a:pt x="550245" y="166513"/>
                    <a:pt x="507694" y="151691"/>
                  </a:cubicBezTo>
                  <a:cubicBezTo>
                    <a:pt x="507765" y="149493"/>
                    <a:pt x="508332" y="147437"/>
                    <a:pt x="508332" y="145238"/>
                  </a:cubicBezTo>
                  <a:cubicBezTo>
                    <a:pt x="508332" y="65031"/>
                    <a:pt x="443302" y="0"/>
                    <a:pt x="363094" y="0"/>
                  </a:cubicBezTo>
                  <a:lnTo>
                    <a:pt x="363094" y="0"/>
                  </a:lnTo>
                  <a:close/>
                </a:path>
              </a:pathLst>
            </a:custGeom>
            <a:grpFill/>
            <a:ln w="1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6ECB323B-344C-4E75-A96F-464927876FBE}"/>
              </a:ext>
            </a:extLst>
          </p:cNvPr>
          <p:cNvSpPr/>
          <p:nvPr/>
        </p:nvSpPr>
        <p:spPr>
          <a:xfrm>
            <a:off x="1487258" y="1032073"/>
            <a:ext cx="336280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</a:rPr>
              <a:t>Cloud and data center applications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top cloud providers like Amazon and Alibaba are designing their own chips.</a:t>
            </a:r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AA3BD34-2197-44BF-9B5B-EAC1067E7B81}"/>
              </a:ext>
            </a:extLst>
          </p:cNvPr>
          <p:cNvSpPr/>
          <p:nvPr/>
        </p:nvSpPr>
        <p:spPr>
          <a:xfrm>
            <a:off x="1487258" y="2878458"/>
            <a:ext cx="33628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7B217"/>
                </a:solidFill>
              </a:rPr>
              <a:t>Automotive</a:t>
            </a:r>
            <a:r>
              <a:rPr lang="en-US" b="1" dirty="0"/>
              <a:t> </a:t>
            </a:r>
            <a:r>
              <a:rPr lang="en-US" dirty="0">
                <a:solidFill>
                  <a:schemeClr val="bg1"/>
                </a:solidFill>
              </a:rPr>
              <a:t>is transforming from autonomous vehicles to infotainment to safety, the whole vehicle relies on innovative electronics.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B650954-2CDC-4B85-95E6-418417E95FA6}"/>
              </a:ext>
            </a:extLst>
          </p:cNvPr>
          <p:cNvSpPr/>
          <p:nvPr/>
        </p:nvSpPr>
        <p:spPr>
          <a:xfrm>
            <a:off x="1428749" y="4742905"/>
            <a:ext cx="336280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Industrial IoT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incorporating artificial intelligence in manufacturing and industrial processes.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DA50513-9799-4D97-8B1D-044842F83BEC}"/>
              </a:ext>
            </a:extLst>
          </p:cNvPr>
          <p:cNvSpPr/>
          <p:nvPr/>
        </p:nvSpPr>
        <p:spPr>
          <a:xfrm>
            <a:off x="5601950" y="1227961"/>
            <a:ext cx="327953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Mobile and wireless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continue rapid evolution with each generation of hardware and increased capability. </a:t>
            </a:r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A3CEE66-BE1C-4F92-A739-F02B6361BCBC}"/>
              </a:ext>
            </a:extLst>
          </p:cNvPr>
          <p:cNvSpPr/>
          <p:nvPr/>
        </p:nvSpPr>
        <p:spPr>
          <a:xfrm>
            <a:off x="5604967" y="2900643"/>
            <a:ext cx="336280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Consumer and IoT devices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bring incredible innovation and volume with billions of connected devices being in the next 5-10 years.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7E4CD88-D543-406C-AFD3-630BE52CE815}"/>
              </a:ext>
            </a:extLst>
          </p:cNvPr>
          <p:cNvSpPr/>
          <p:nvPr/>
        </p:nvSpPr>
        <p:spPr>
          <a:xfrm>
            <a:off x="5603615" y="4740115"/>
            <a:ext cx="320923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C6600"/>
                </a:solidFill>
              </a:rPr>
              <a:t>Memory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was the largest semiconductor category by sales with $158 billion in 2018, and the fastest-growing, with sales increasing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773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1" name="Picture 137" descr="Image may contain: text">
            <a:extLst>
              <a:ext uri="{FF2B5EF4-FFF2-40B4-BE49-F238E27FC236}">
                <a16:creationId xmlns:a16="http://schemas.microsoft.com/office/drawing/2014/main" id="{488A976E-8708-4ADC-90B8-4C806EBB5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656" y="2048019"/>
            <a:ext cx="726098" cy="72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" name="Picture 104" descr="Futurewei Technologies, Inc. logo">
            <a:extLst>
              <a:ext uri="{FF2B5EF4-FFF2-40B4-BE49-F238E27FC236}">
                <a16:creationId xmlns:a16="http://schemas.microsoft.com/office/drawing/2014/main" id="{085D11DE-12EC-4E81-BE32-F06EA466F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796" y="1168677"/>
            <a:ext cx="686953" cy="68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" name="Picture 204">
            <a:extLst>
              <a:ext uri="{FF2B5EF4-FFF2-40B4-BE49-F238E27FC236}">
                <a16:creationId xmlns:a16="http://schemas.microsoft.com/office/drawing/2014/main" id="{F51E7D83-15DC-7749-ABC6-98C54D044AE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5464" y="5450395"/>
            <a:ext cx="618533" cy="188567"/>
          </a:xfrm>
          <a:prstGeom prst="rect">
            <a:avLst/>
          </a:prstGeom>
        </p:spPr>
      </p:pic>
      <p:pic>
        <p:nvPicPr>
          <p:cNvPr id="218" name="Picture 217">
            <a:extLst>
              <a:ext uri="{FF2B5EF4-FFF2-40B4-BE49-F238E27FC236}">
                <a16:creationId xmlns:a16="http://schemas.microsoft.com/office/drawing/2014/main" id="{88494777-8D8B-A040-9525-F1F027FABE9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067" y="-3777972"/>
            <a:ext cx="213107" cy="127885"/>
          </a:xfrm>
          <a:prstGeom prst="rect">
            <a:avLst/>
          </a:prstGeom>
        </p:spPr>
      </p:pic>
      <p:sp>
        <p:nvSpPr>
          <p:cNvPr id="270" name="Rectangle 269">
            <a:extLst>
              <a:ext uri="{FF2B5EF4-FFF2-40B4-BE49-F238E27FC236}">
                <a16:creationId xmlns:a16="http://schemas.microsoft.com/office/drawing/2014/main" id="{A89A3D8F-C6B2-9443-8E50-CC88ABBE2178}"/>
              </a:ext>
            </a:extLst>
          </p:cNvPr>
          <p:cNvSpPr/>
          <p:nvPr/>
        </p:nvSpPr>
        <p:spPr>
          <a:xfrm>
            <a:off x="10880623" y="390182"/>
            <a:ext cx="1108644" cy="1108644"/>
          </a:xfrm>
          <a:prstGeom prst="rect">
            <a:avLst/>
          </a:prstGeom>
          <a:solidFill>
            <a:schemeClr val="bg1"/>
          </a:solidFill>
          <a:ln w="38100">
            <a:solidFill>
              <a:srgbClr val="F7B2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1" name="Picture 270">
            <a:extLst>
              <a:ext uri="{FF2B5EF4-FFF2-40B4-BE49-F238E27FC236}">
                <a16:creationId xmlns:a16="http://schemas.microsoft.com/office/drawing/2014/main" id="{2EA63975-D012-464F-93DA-8271AC6E149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95" t="15442" r="4811" b="14724"/>
          <a:stretch/>
        </p:blipFill>
        <p:spPr>
          <a:xfrm>
            <a:off x="10905346" y="514978"/>
            <a:ext cx="1081288" cy="8679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873BD5-A0C6-4AC6-AE89-166A2882411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41600" y="304800"/>
            <a:ext cx="9550400" cy="9144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26" name="Picture 23" descr="https://lh5.googleusercontent.com/ZFESl5z9gTNHetsGyzVEb7sBUNorvllTgEoaD30vfJwQJlm9i3S0FDT5lGXKIf824mfC8SaEg4oJMCqz6m8zyPOtZcGTVuHuB63thsz7HIWvcUfKAJZvoWBg2Y96hZ_j_DzAncWnkz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65" y="5360601"/>
            <a:ext cx="451060" cy="29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39" descr="https://lh6.googleusercontent.com/-GctI4sFVtMe0VPYxK302_M9xchnGHc_Za7MEVa8pBWoMTn7rsRDKed_yietp5Px68QZCfCqYsLAZlJ-ChpBP__eF_yYJinvwpuPJCOezu-z5GSrYGz4xZe2EoYejVrNxLR8zLnxg9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562" y="5287228"/>
            <a:ext cx="711200" cy="36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26" descr="https://lh5.googleusercontent.com/rHCM3bGP5Ic0v7q0o9ij9Id6FUQZaKQGKF5ayckwH9mTTI7TxVcsYgSamm542sPhKpOLLsWFspm8ftdYy9KLMbP5V3djcuU5zlxYivzVZ1-5EGrU8vfmsUih22PgwjkmOL5gWSjW4s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68" y="-2156630"/>
            <a:ext cx="343420" cy="6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" name="Picture 46" descr="https://lh3.googleusercontent.com/M0mOEElrJgXOc_yV4b1wBoZPf9h5RPgSyN-thMoxxMRCK-3rkknuUQaFVmeshyUJvpvwKBJ8DLtCod4qk4CGrV47uVYCsgnMnuv98j6SPsejb61nRnQ-Of5t-21D02iy49NJKU_1qH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015" y="5334467"/>
            <a:ext cx="348363" cy="36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5" descr="https://lh6.googleusercontent.com/TudJtaR2W8scLQh3iRUtI_Ggmy-WE9YNgI6W6_uKKz-11otJX8HasL1aPqtxA1atm7pOvSxwOxbgsM8KNtEtkdKpk4Tqdtm8k-B5-Ry1g3vqyDIGS6QWZXQwfGA0feqCzzUP7_yFUhw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06" y="5398629"/>
            <a:ext cx="842043" cy="20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0A1E1FD9-3BAA-AA4D-9192-2B48BF7D1CB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414" y="199217"/>
            <a:ext cx="803283" cy="255972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39D50E4F-D2C0-124D-A1F6-D24343CF91A4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3105" y="232719"/>
            <a:ext cx="1092271" cy="215723"/>
          </a:xfrm>
          <a:prstGeom prst="rect">
            <a:avLst/>
          </a:prstGeom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B8A624E6-6481-F74F-8456-B98147D6DDE0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8073" y="-78312"/>
            <a:ext cx="697667" cy="697667"/>
          </a:xfrm>
          <a:prstGeom prst="rect">
            <a:avLst/>
          </a:prstGeom>
        </p:spPr>
      </p:pic>
      <p:pic>
        <p:nvPicPr>
          <p:cNvPr id="112" name="Picture 10" descr="https://lh4.googleusercontent.com/_S3VVbt9BAdekQSmSVUI2sNlUojeAj5xUxrd2cAsa7A1XiTmakxPXBgRxiOo--RFTnlUHSnpuuPfpDscxS4Yx54xcCitW8YQMkrqtVM7mikPP36j1L5RezJicxsB01sv7FxNj35DiJc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22" y="245812"/>
            <a:ext cx="712169" cy="16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8" descr="https://lh5.googleusercontent.com/8MKSiRfsZL3P4z5EkaOBLTg5PpN5l8yYOnQ8ri1qoWb4i-xqdhmiRmWWnaRX_x6rmZ-hEIlZH8g9sX3gxTO0VPfz7XzuTSfDLtv2wO6wNE3tWK3yi8fsAfgtS4dtcQGTK7KEpSvCkxQ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07" y="-94235"/>
            <a:ext cx="830701" cy="83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2" descr="https://lh5.googleusercontent.com/pNS_YddUInmFmqO57jKE-1I-v_81_CgwQjCKL_iAqDkDObqj1QJRDmDQT_qVG_j92ylxAs0q-gZy-kdrE4dS-9ppDG4lqvS7ZaSv1gGEwoqCpQ_ytmILUEIAv0oU14gdCd90dp17O4c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31" y="87533"/>
            <a:ext cx="369297" cy="40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6" descr="https://lh5.googleusercontent.com/UeOhk1t1McrjPJlPNZmx5PuHLOTM7imhcx33g9jomsW49mgXPtEjC8ZFzkHBZlqJfpx4Bzs7fQBBuEpk7Fhyp6huQUMBnTEUxx0ZvygZPn1nq277EZmOnCvPFkhqwCR7bapH0sMbMiw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198" y="241091"/>
            <a:ext cx="659732" cy="13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10" descr="https://lh3.googleusercontent.com/GsVCYQcK2eOoms6wFxlrY_CDOIYlXZyaUkuxv8lKorkRS9VoEVckFMlkl0ix2EDzeOE8_zUdJcn_YZxdsCh8FHgoghIavFqWfLkx04pIQUvzuEcRWgYIPJDLPwIT8ZpQ_weDsAQ8Shk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766" y="221443"/>
            <a:ext cx="810309" cy="16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623E34EB-4D2B-934B-A579-C6E931B31E50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3708" y="1431545"/>
            <a:ext cx="764371" cy="259039"/>
          </a:xfrm>
          <a:prstGeom prst="rect">
            <a:avLst/>
          </a:prstGeom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B8555A27-D7ED-AD4A-A312-357697498771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116" y="1522768"/>
            <a:ext cx="698404" cy="82577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9E116994-0D2E-6E40-85CC-FF9B3D7EFF68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0389" y="1373792"/>
            <a:ext cx="711465" cy="234983"/>
          </a:xfrm>
          <a:prstGeom prst="rect">
            <a:avLst/>
          </a:prstGeom>
        </p:spPr>
      </p:pic>
      <p:pic>
        <p:nvPicPr>
          <p:cNvPr id="208" name="Picture 207">
            <a:extLst>
              <a:ext uri="{FF2B5EF4-FFF2-40B4-BE49-F238E27FC236}">
                <a16:creationId xmlns:a16="http://schemas.microsoft.com/office/drawing/2014/main" id="{C6124A9D-F222-BB4F-923A-E7FBD66A8A3D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6807" y="1492331"/>
            <a:ext cx="737731" cy="122763"/>
          </a:xfrm>
          <a:prstGeom prst="rect">
            <a:avLst/>
          </a:prstGeom>
        </p:spPr>
      </p:pic>
      <p:pic>
        <p:nvPicPr>
          <p:cNvPr id="209" name="Picture 208">
            <a:extLst>
              <a:ext uri="{FF2B5EF4-FFF2-40B4-BE49-F238E27FC236}">
                <a16:creationId xmlns:a16="http://schemas.microsoft.com/office/drawing/2014/main" id="{F034095B-D1C1-4244-8639-E29AE3EE751D}"/>
              </a:ext>
            </a:extLst>
          </p:cNvPr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5147" y="1410786"/>
            <a:ext cx="722857" cy="190653"/>
          </a:xfrm>
          <a:prstGeom prst="rect">
            <a:avLst/>
          </a:prstGeom>
        </p:spPr>
      </p:pic>
      <p:pic>
        <p:nvPicPr>
          <p:cNvPr id="251" name="Picture 250">
            <a:extLst>
              <a:ext uri="{FF2B5EF4-FFF2-40B4-BE49-F238E27FC236}">
                <a16:creationId xmlns:a16="http://schemas.microsoft.com/office/drawing/2014/main" id="{FF2E65FF-C938-4149-82F5-19281E28B421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6048" y="1439610"/>
            <a:ext cx="710377" cy="183276"/>
          </a:xfrm>
          <a:prstGeom prst="rect">
            <a:avLst/>
          </a:prstGeom>
        </p:spPr>
      </p:pic>
      <p:pic>
        <p:nvPicPr>
          <p:cNvPr id="266" name="Picture 265">
            <a:extLst>
              <a:ext uri="{FF2B5EF4-FFF2-40B4-BE49-F238E27FC236}">
                <a16:creationId xmlns:a16="http://schemas.microsoft.com/office/drawing/2014/main" id="{5EF23F34-061C-F64F-B973-0FCBB5B49AC1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6449" y="1464217"/>
            <a:ext cx="840185" cy="157535"/>
          </a:xfrm>
          <a:prstGeom prst="rect">
            <a:avLst/>
          </a:prstGeom>
        </p:spPr>
      </p:pic>
      <p:pic>
        <p:nvPicPr>
          <p:cNvPr id="228" name="Picture 227">
            <a:extLst>
              <a:ext uri="{FF2B5EF4-FFF2-40B4-BE49-F238E27FC236}">
                <a16:creationId xmlns:a16="http://schemas.microsoft.com/office/drawing/2014/main" id="{1060C566-E733-864B-8E40-EE1F436953F6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539" y="1373792"/>
            <a:ext cx="643192" cy="231553"/>
          </a:xfrm>
          <a:prstGeom prst="rect">
            <a:avLst/>
          </a:prstGeom>
        </p:spPr>
      </p:pic>
      <p:pic>
        <p:nvPicPr>
          <p:cNvPr id="141" name="Picture 30" descr="https://lh5.googleusercontent.com/yrZtfzdLVH0S5Wr8mBPmFU7c9kwpYzq5MF_CSmk3EYrcGiUVdELbfYct66qNusFaffji4yXTqH6CMtx8nZzNW8TgGVDElXrCAijUndP6XGkNv46ngUJCGLpMP912yKP04UNIQ5TkDsY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405" y="1371081"/>
            <a:ext cx="274037" cy="29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28" descr="Embecosm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882" y="1409921"/>
            <a:ext cx="571752" cy="2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" name="Picture 26" descr="https://lh6.googleusercontent.com/emnCXo6QCoHS4_HPAPivt_3pZx5kWHBlKNts06OEiHWnRDTzw8yh7dBZnEhskxN8vNIQIusIVQ5F2LNP-IDrK0LtoPXHTWSdVS3N8tJ7mpj4fo5VjlCDDvrZlKbHZSQcRXXnNU5yfiY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344" y="1451780"/>
            <a:ext cx="887703" cy="16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" name="Picture 26" descr="https://lh5.googleusercontent.com/KTRHRWlsk8Lqe0w3BTWHIgvz53huU1piy7qZnqzEgk3BlvmG1dkDTsIh6c3qvN4IpMOY922bexxH1H2caReCZ-jSik8280ANV1AZLwwKn9GGxSbS0oRWftCsIWUttfaS4s5Yedtg400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949" y="1321442"/>
            <a:ext cx="424255" cy="34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8" descr="https://lh6.googleusercontent.com/LgUVGpcZU1a8ZSUo26yv1kBQ8WwCJzPABO0yHHQOVPayMpXpDs6CW0oL4uxTQ1FnCDBSa5dbuvD8ftZyF66OegLy_5sRppcOkm8qNM1ev080eDZzsB83NnPHAOKwyimD-0_SyCMYIeE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386" y="177696"/>
            <a:ext cx="387821" cy="27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87727F9-1029-4692-BBD5-4C0A814CF9F8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571" y="150779"/>
            <a:ext cx="795992" cy="31293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3A985C1-0709-42DD-8B2D-82BA28C87F31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34" y="194631"/>
            <a:ext cx="846732" cy="309780"/>
          </a:xfrm>
          <a:prstGeom prst="rect">
            <a:avLst/>
          </a:prstGeom>
        </p:spPr>
      </p:pic>
      <p:pic>
        <p:nvPicPr>
          <p:cNvPr id="13" name="Picture 12" descr="A drawing of a face&#10;&#10;Description automatically generated">
            <a:extLst>
              <a:ext uri="{FF2B5EF4-FFF2-40B4-BE49-F238E27FC236}">
                <a16:creationId xmlns:a16="http://schemas.microsoft.com/office/drawing/2014/main" id="{7263B9A0-8F3A-4D61-AB30-96BF0B8CA78D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821" y="226214"/>
            <a:ext cx="943329" cy="213815"/>
          </a:xfrm>
          <a:prstGeom prst="rect">
            <a:avLst/>
          </a:prstGeom>
        </p:spPr>
      </p:pic>
      <p:pic>
        <p:nvPicPr>
          <p:cNvPr id="185" name="Picture 184">
            <a:extLst>
              <a:ext uri="{FF2B5EF4-FFF2-40B4-BE49-F238E27FC236}">
                <a16:creationId xmlns:a16="http://schemas.microsoft.com/office/drawing/2014/main" id="{1A3B344D-7528-4544-A057-97D16CD5805F}"/>
              </a:ext>
            </a:extLst>
          </p:cNvPr>
          <p:cNvPicPr>
            <a:picLocks noChangeAspect="1"/>
          </p:cNvPicPr>
          <p:nvPr/>
        </p:nvPicPr>
        <p:blipFill>
          <a:blip r:embed="rId3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4091" y="643131"/>
            <a:ext cx="716068" cy="146793"/>
          </a:xfrm>
          <a:prstGeom prst="rect">
            <a:avLst/>
          </a:prstGeom>
        </p:spPr>
      </p:pic>
      <p:pic>
        <p:nvPicPr>
          <p:cNvPr id="206" name="Picture 205">
            <a:extLst>
              <a:ext uri="{FF2B5EF4-FFF2-40B4-BE49-F238E27FC236}">
                <a16:creationId xmlns:a16="http://schemas.microsoft.com/office/drawing/2014/main" id="{AD322F3B-3A54-DE49-9A06-B316D88FB849}"/>
              </a:ext>
            </a:extLst>
          </p:cNvPr>
          <p:cNvPicPr>
            <a:picLocks noChangeAspect="1"/>
          </p:cNvPicPr>
          <p:nvPr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486" y="571455"/>
            <a:ext cx="810767" cy="217739"/>
          </a:xfrm>
          <a:prstGeom prst="rect">
            <a:avLst/>
          </a:prstGeom>
        </p:spPr>
      </p:pic>
      <p:pic>
        <p:nvPicPr>
          <p:cNvPr id="213" name="Picture 212">
            <a:extLst>
              <a:ext uri="{FF2B5EF4-FFF2-40B4-BE49-F238E27FC236}">
                <a16:creationId xmlns:a16="http://schemas.microsoft.com/office/drawing/2014/main" id="{B8AFAC92-DDDD-2C4F-B713-2F571C8AC93C}"/>
              </a:ext>
            </a:extLst>
          </p:cNvPr>
          <p:cNvPicPr>
            <a:picLocks noChangeAspect="1"/>
          </p:cNvPicPr>
          <p:nvPr/>
        </p:nvPicPr>
        <p:blipFill>
          <a:blip r:embed="rId4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7826" y="566001"/>
            <a:ext cx="699983" cy="248900"/>
          </a:xfrm>
          <a:prstGeom prst="rect">
            <a:avLst/>
          </a:prstGeom>
        </p:spPr>
      </p:pic>
      <p:pic>
        <p:nvPicPr>
          <p:cNvPr id="220" name="Picture 219">
            <a:extLst>
              <a:ext uri="{FF2B5EF4-FFF2-40B4-BE49-F238E27FC236}">
                <a16:creationId xmlns:a16="http://schemas.microsoft.com/office/drawing/2014/main" id="{E2CD3414-148A-4D42-BBBD-6B71CD701E3B}"/>
              </a:ext>
            </a:extLst>
          </p:cNvPr>
          <p:cNvPicPr>
            <a:picLocks noChangeAspect="1"/>
          </p:cNvPicPr>
          <p:nvPr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150" y="652560"/>
            <a:ext cx="609600" cy="146305"/>
          </a:xfrm>
          <a:prstGeom prst="rect">
            <a:avLst/>
          </a:prstGeom>
        </p:spPr>
      </p:pic>
      <p:pic>
        <p:nvPicPr>
          <p:cNvPr id="114" name="Picture 14" descr="https://lh6.googleusercontent.com/i32PWCp10Ebt_b8Ys27yOZ0thI51dwAtoT3C6xkRAewwgb-UwYCtDafslbMlh7qc12S2NSXn5vHGF99SVjCL1eoRuWvEzPJJOhtAQdQCxf7EvMm3K3AR0I-KXK2OFNrw0NM79QE9lYY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80" y="581196"/>
            <a:ext cx="664599" cy="22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16" descr="https://lh6.googleusercontent.com/qILSm6pwj73dDgTSxzP2o402u5V-IwaGTJ_cKlRDwYYmnKnNGtzVQjediO_ukLmg_ycvS7DenIJVt5N5QuAQhf-BU9JziTnAPiVEbrBzdWil6yJKt4jInJxTLrTeFSjJ1Vv3Ocfd-j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589" y="547966"/>
            <a:ext cx="569313" cy="25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12" descr="https://lh3.googleusercontent.com/akL3y8XIsryvq_-t6mo1X2hV_6chD_evF7OjFIGC4SR-C2MC50af31vhnAmuVNRVPspt_lFcm0CaWIodCgU5rXbEbd3D0ZWBSxSXm5lNpWp7QHm4id-31oZTaWOBcTcPCkqhKWgwJmo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332" y="465461"/>
            <a:ext cx="1080564" cy="41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18" descr="https://lh6.googleusercontent.com/UFmB1ERYREa7ulA1teQaoEpPOVsnDbTubzPGz4ifjK-jxmtksfNMnEAegJYxEsvCNBQ9gckpz0Mlbr5Bt4GZHKdgObR5lA49XYcS_2SwR2mTK-FXLyqC8qylYSmYRgd62owj29v5TQI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223" y="543898"/>
            <a:ext cx="403105" cy="41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7" name="Picture 256">
            <a:extLst>
              <a:ext uri="{FF2B5EF4-FFF2-40B4-BE49-F238E27FC236}">
                <a16:creationId xmlns:a16="http://schemas.microsoft.com/office/drawing/2014/main" id="{4FD174E4-03E8-8649-8A9E-18BBB8095A77}"/>
              </a:ext>
            </a:extLst>
          </p:cNvPr>
          <p:cNvPicPr>
            <a:picLocks noChangeAspect="1"/>
          </p:cNvPicPr>
          <p:nvPr/>
        </p:nvPicPr>
        <p:blipFill>
          <a:blip r:embed="rId4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4610" y="601103"/>
            <a:ext cx="866964" cy="134379"/>
          </a:xfrm>
          <a:prstGeom prst="rect">
            <a:avLst/>
          </a:prstGeom>
        </p:spPr>
      </p:pic>
      <p:pic>
        <p:nvPicPr>
          <p:cNvPr id="227" name="Picture 226">
            <a:extLst>
              <a:ext uri="{FF2B5EF4-FFF2-40B4-BE49-F238E27FC236}">
                <a16:creationId xmlns:a16="http://schemas.microsoft.com/office/drawing/2014/main" id="{136E8891-0A65-8742-9F6F-280C0337E597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3469" y="540477"/>
            <a:ext cx="948427" cy="236053"/>
          </a:xfrm>
          <a:prstGeom prst="rect">
            <a:avLst/>
          </a:prstGeom>
        </p:spPr>
      </p:pic>
      <p:pic>
        <p:nvPicPr>
          <p:cNvPr id="15" name="Picture 14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6C8AF9AC-4C74-4B9F-A3D9-CDD7C46FFF9F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087" y="550431"/>
            <a:ext cx="487075" cy="344324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D47F9553-11DA-414A-8D47-A4FDC5BB1194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573" y="-1922495"/>
            <a:ext cx="101739" cy="114967"/>
          </a:xfrm>
          <a:prstGeom prst="rect">
            <a:avLst/>
          </a:prstGeom>
        </p:spPr>
      </p:pic>
      <p:pic>
        <p:nvPicPr>
          <p:cNvPr id="215" name="Picture 214">
            <a:extLst>
              <a:ext uri="{FF2B5EF4-FFF2-40B4-BE49-F238E27FC236}">
                <a16:creationId xmlns:a16="http://schemas.microsoft.com/office/drawing/2014/main" id="{80997DCD-8D20-D64C-8E67-4258DC05B5FA}"/>
              </a:ext>
            </a:extLst>
          </p:cNvPr>
          <p:cNvPicPr>
            <a:picLocks noChangeAspect="1"/>
          </p:cNvPicPr>
          <p:nvPr/>
        </p:nvPicPr>
        <p:blipFill>
          <a:blip r:embed="rId5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228" y="934072"/>
            <a:ext cx="494673" cy="318833"/>
          </a:xfrm>
          <a:prstGeom prst="rect">
            <a:avLst/>
          </a:prstGeom>
        </p:spPr>
      </p:pic>
      <p:pic>
        <p:nvPicPr>
          <p:cNvPr id="219" name="Picture 218">
            <a:extLst>
              <a:ext uri="{FF2B5EF4-FFF2-40B4-BE49-F238E27FC236}">
                <a16:creationId xmlns:a16="http://schemas.microsoft.com/office/drawing/2014/main" id="{EBBB39FB-46BE-4D4A-AE88-64D20D529CF4}"/>
              </a:ext>
            </a:extLst>
          </p:cNvPr>
          <p:cNvPicPr>
            <a:picLocks noChangeAspect="1"/>
          </p:cNvPicPr>
          <p:nvPr/>
        </p:nvPicPr>
        <p:blipFill>
          <a:blip r:embed="rId5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319" y="947620"/>
            <a:ext cx="496916" cy="198268"/>
          </a:xfrm>
          <a:prstGeom prst="rect">
            <a:avLst/>
          </a:prstGeom>
        </p:spPr>
      </p:pic>
      <p:pic>
        <p:nvPicPr>
          <p:cNvPr id="221" name="Picture 220">
            <a:extLst>
              <a:ext uri="{FF2B5EF4-FFF2-40B4-BE49-F238E27FC236}">
                <a16:creationId xmlns:a16="http://schemas.microsoft.com/office/drawing/2014/main" id="{64DF8263-60AA-3E4C-A4CF-35AE71448AC5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1668" y="935455"/>
            <a:ext cx="836057" cy="355119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E2034BAB-5B0A-9941-874A-1EB5F6D7F071}"/>
              </a:ext>
            </a:extLst>
          </p:cNvPr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0102" y="994948"/>
            <a:ext cx="598895" cy="225949"/>
          </a:xfrm>
          <a:prstGeom prst="rect">
            <a:avLst/>
          </a:prstGeom>
        </p:spPr>
      </p:pic>
      <p:pic>
        <p:nvPicPr>
          <p:cNvPr id="115" name="Picture 18" descr="https://lh5.googleusercontent.com/oF9oXm0rUwvDoMrWzzV_BQhxVeBcPWHdtyRHwT7qz6o5Ral88X0scS_2Ons48HLaUgKbNP7l5PuiigVMmbivmuo7xwrNMWeIMRq1mu0Qrj6_5T4plbaVVZ8W7ZZQshi_uTWE8j3lXCY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44" y="901213"/>
            <a:ext cx="307123" cy="46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20" descr="https://lh3.googleusercontent.com/uLPB9omRDk4mxyG1WE21Pw4nYwfBuA_dXSPcivPqerJGBRa94oGZBtJU0le2kL6UaDhrTlF29rkNJqIAPuL6RG1CzXxFG-6guGx2pgS3jlgqgUn5htI7ZT9xboiYZasc-5bt8jMZdYE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81" y="954830"/>
            <a:ext cx="339952" cy="27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2" descr="https://lh3.googleusercontent.com/J9riVMGerMUxMqA6WIsLTfzT8u2t30KQ5YaOZrNJJLzDfg3JiFCA8QcOxaoEsSyJcNOsl2YcugCJu4xPP7UjhCpPUmX9Tp4YWk1NE62nHEvkqMZF6CxFFweoUIuJmCYRE3NpbKilXzA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426" y="986185"/>
            <a:ext cx="927856" cy="19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22" descr="https://lh4.googleusercontent.com/BzV5nvvriHdx0ow78N3Kcgorba6t5cIjU9i_Q4eQZL4acLxC8nMXCZumMkMT45CTOkMZO7B9Vs-d21eiev6wh4R8gc8QRe2v0LavXMjIFyDrgIPVHDtW3dbh87M-F-aFjUG8DZ3Lbs4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540" y="919135"/>
            <a:ext cx="773093" cy="26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24" descr="https://lh3.googleusercontent.com/ovW6zf1DH9m5vWufbJanir_pdKfsDIu0YfwKiLtgFhjEsxbQWIpcZB4ysd7bgkdyrwzjlzFvdcvdhUWUnTb-nLnjgJtiqcAut-vaEMFj-1paLVlzVRLg1trUujrPtHm8LaxgrxxdvQ0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270" y="1059811"/>
            <a:ext cx="722575" cy="7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24" descr="https://lh6.googleusercontent.com/ZnamyHbueKQWxofXYP5AesrNs9amTBrvMzmDgrSS8eENDZZ6Bn45wgnbmC9hwdZ4LefY_8Jt6WgqGHDCX_XzjpT2VDG89vy2yuQNc5wbUQhFWkeEpkLroe7br0BMiBnR5_-TahOOjVQ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744" y="1009255"/>
            <a:ext cx="670329" cy="18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116A5B0-F937-417E-9332-BA937E8B8573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10" y="1025786"/>
            <a:ext cx="948136" cy="173278"/>
          </a:xfrm>
          <a:prstGeom prst="rect">
            <a:avLst/>
          </a:prstGeom>
        </p:spPr>
      </p:pic>
      <p:pic>
        <p:nvPicPr>
          <p:cNvPr id="21" name="Picture 20" descr="A picture containing flower, bird&#10;&#10;Description automatically generated">
            <a:extLst>
              <a:ext uri="{FF2B5EF4-FFF2-40B4-BE49-F238E27FC236}">
                <a16:creationId xmlns:a16="http://schemas.microsoft.com/office/drawing/2014/main" id="{20F3863F-B773-42D0-BDF3-9AA3AE580FE0}"/>
              </a:ext>
            </a:extLst>
          </p:cNvPr>
          <p:cNvPicPr>
            <a:picLocks noChangeAspect="1"/>
          </p:cNvPicPr>
          <p:nvPr/>
        </p:nvPicPr>
        <p:blipFill rotWithShape="1"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4" t="42845" r="22131" b="42589"/>
          <a:stretch/>
        </p:blipFill>
        <p:spPr>
          <a:xfrm>
            <a:off x="9141205" y="1031141"/>
            <a:ext cx="610820" cy="189756"/>
          </a:xfrm>
          <a:prstGeom prst="rect">
            <a:avLst/>
          </a:prstGeom>
        </p:spPr>
      </p:pic>
      <p:pic>
        <p:nvPicPr>
          <p:cNvPr id="23" name="Picture 22" descr="A picture containing wheel, drawing&#10;&#10;Description automatically generated">
            <a:extLst>
              <a:ext uri="{FF2B5EF4-FFF2-40B4-BE49-F238E27FC236}">
                <a16:creationId xmlns:a16="http://schemas.microsoft.com/office/drawing/2014/main" id="{5D3A3AA6-AD39-4673-A027-CF6716151616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115" y="1030011"/>
            <a:ext cx="707770" cy="138666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35CFA71-D5AE-42BA-9E95-47A82972C894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72" y="1605562"/>
            <a:ext cx="623093" cy="623093"/>
          </a:xfrm>
          <a:prstGeom prst="rect">
            <a:avLst/>
          </a:prstGeom>
        </p:spPr>
      </p:pic>
      <p:grpSp>
        <p:nvGrpSpPr>
          <p:cNvPr id="104" name="Group 103">
            <a:extLst>
              <a:ext uri="{FF2B5EF4-FFF2-40B4-BE49-F238E27FC236}">
                <a16:creationId xmlns:a16="http://schemas.microsoft.com/office/drawing/2014/main" id="{80F0E1EA-1304-4C26-AF7A-1D38F82F93A7}"/>
              </a:ext>
            </a:extLst>
          </p:cNvPr>
          <p:cNvGrpSpPr/>
          <p:nvPr/>
        </p:nvGrpSpPr>
        <p:grpSpPr>
          <a:xfrm>
            <a:off x="177332" y="1679136"/>
            <a:ext cx="11824658" cy="475944"/>
            <a:chOff x="177332" y="1851856"/>
            <a:chExt cx="11824658" cy="475944"/>
          </a:xfrm>
        </p:grpSpPr>
        <p:pic>
          <p:nvPicPr>
            <p:cNvPr id="194" name="Picture 193">
              <a:extLst>
                <a:ext uri="{FF2B5EF4-FFF2-40B4-BE49-F238E27FC236}">
                  <a16:creationId xmlns:a16="http://schemas.microsoft.com/office/drawing/2014/main" id="{14E016E1-7329-C149-B7A0-0ED74F761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1192" y="1972328"/>
              <a:ext cx="695269" cy="235001"/>
            </a:xfrm>
            <a:prstGeom prst="rect">
              <a:avLst/>
            </a:prstGeom>
          </p:spPr>
        </p:pic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1D4599DD-59E7-5849-A2F5-F12303450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83523" y="2004475"/>
              <a:ext cx="896219" cy="170707"/>
            </a:xfrm>
            <a:prstGeom prst="rect">
              <a:avLst/>
            </a:prstGeom>
          </p:spPr>
        </p:pic>
        <p:pic>
          <p:nvPicPr>
            <p:cNvPr id="203" name="Picture 202">
              <a:extLst>
                <a:ext uri="{FF2B5EF4-FFF2-40B4-BE49-F238E27FC236}">
                  <a16:creationId xmlns:a16="http://schemas.microsoft.com/office/drawing/2014/main" id="{BE4C2D48-A66B-9944-A04D-8C4EDC83F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4554" y="1948591"/>
              <a:ext cx="466243" cy="282475"/>
            </a:xfrm>
            <a:prstGeom prst="rect">
              <a:avLst/>
            </a:prstGeom>
          </p:spPr>
        </p:pic>
        <p:pic>
          <p:nvPicPr>
            <p:cNvPr id="118" name="Picture 3" descr="C:\Users\mhallacy\Desktop\Honeywell.JPG"/>
            <p:cNvPicPr>
              <a:picLocks noChangeAspect="1" noChangeArrowheads="1"/>
            </p:cNvPicPr>
            <p:nvPr/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3190" y="1970973"/>
              <a:ext cx="558800" cy="237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" name="Picture 32" descr="https://lh3.googleusercontent.com/vqUS2wII2JTkUYJmUWO1E86BYdgcFm2IXwmYH4n-i9OE2AvDnypf8xrKiq5Ca2vR584hYHAekiAXp9Trhj25WnyKf7PbSyxJBx9FwEQVN0ldlBIdIi_U-QpZFSKk-AvjaG6BPYmXY80"/>
            <p:cNvPicPr>
              <a:picLocks noChangeAspect="1" noChangeArrowheads="1"/>
            </p:cNvPicPr>
            <p:nvPr/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4217" y="1962548"/>
              <a:ext cx="619879" cy="254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5" name="Picture 34" descr="https://lh5.googleusercontent.com/fy2ZxATkdKs2cQUpe4yMISnnGfDhSz9WPurblfjW-CmcP-NgH38vDNrMiehalUVtq2Y_DzHl8w3kPgcA3vL4OO4pf4lb7GDJH9KucDoyib4XTXoOnGaUZ3Wr6Zq5sNMSFWQ0fSRYRSg"/>
            <p:cNvPicPr>
              <a:picLocks noChangeAspect="1" noChangeArrowheads="1"/>
            </p:cNvPicPr>
            <p:nvPr/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4387" y="1910915"/>
              <a:ext cx="1052288" cy="357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1" name="Picture 260">
              <a:extLst>
                <a:ext uri="{FF2B5EF4-FFF2-40B4-BE49-F238E27FC236}">
                  <a16:creationId xmlns:a16="http://schemas.microsoft.com/office/drawing/2014/main" id="{04EE56B8-B694-7449-9207-DCC1B7246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7816" y="1965310"/>
              <a:ext cx="816513" cy="249036"/>
            </a:xfrm>
            <a:prstGeom prst="rect">
              <a:avLst/>
            </a:prstGeom>
          </p:spPr>
        </p:pic>
        <p:pic>
          <p:nvPicPr>
            <p:cNvPr id="255" name="Picture 38" descr="https://lh4.googleusercontent.com/PD6LLSBeCWdAQxYu0KXYt6eg4xmt_xVTtJM3M3asi4y5X9JFUg9th32XVpqtmYIigdsCliPOw957jPFQaQPDE-Ag39-CRMcERbgBLS_Hslv_2AKc6hCxd5u05-QXW-akHBiRADstpNA"/>
            <p:cNvPicPr>
              <a:picLocks noChangeAspect="1" noChangeArrowheads="1"/>
            </p:cNvPicPr>
            <p:nvPr/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1013" y="1866479"/>
              <a:ext cx="792368" cy="446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7" name="Picture 2" descr="https://lh4.googleusercontent.com/vpGDBn37BVoEEJZ9r_bbugTrJDvg7B-Rw7r1Laxjk2JVaHVWHrJH6YwcRwXAuK3Tffuro2dtMk4NrbWDirFL-U9y5Fe3YDow31C7T6xudHBCpZFGeYIFDzXjPbmmn_moaJ4Rm4VED84"/>
            <p:cNvPicPr>
              <a:picLocks noChangeAspect="1" noChangeArrowheads="1"/>
            </p:cNvPicPr>
            <p:nvPr/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9671" y="1851856"/>
              <a:ext cx="634592" cy="475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4" name="Picture 32" descr="https://lh6.googleusercontent.com/jc93MQuc6diuw-0HQL3LJMCnNyl8kFnO-mhAsfXZCac-x1VbLod5VO-1F1Maz9F-ETKzCqKeFmqPMfAewQQ1IauwE30xRQ69vDcr0nmCEL1Y398f3e1e72KAAM1kUjmY1-8axRhPyUs"/>
            <p:cNvPicPr>
              <a:picLocks noChangeAspect="1" noChangeArrowheads="1"/>
            </p:cNvPicPr>
            <p:nvPr/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9836" y="1954587"/>
              <a:ext cx="645103" cy="270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clockwood\Desktop\Ghelia.png"/>
            <p:cNvPicPr>
              <a:picLocks noChangeAspect="1" noChangeArrowheads="1"/>
            </p:cNvPicPr>
            <p:nvPr/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040" y="2006554"/>
              <a:ext cx="867485" cy="166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26" name="Object 25">
              <a:extLst>
                <a:ext uri="{FF2B5EF4-FFF2-40B4-BE49-F238E27FC236}">
                  <a16:creationId xmlns:a16="http://schemas.microsoft.com/office/drawing/2014/main" id="{EC713331-055F-4ECD-BE2E-812F84CD76E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7332" y="1896488"/>
            <a:ext cx="362746" cy="3866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r:id="rId75" imgW="1395720" imgH="1487160" progId="">
                    <p:embed/>
                  </p:oleObj>
                </mc:Choice>
                <mc:Fallback>
                  <p:oleObj r:id="rId75" imgW="1395720" imgH="1487160" progId="">
                    <p:embed/>
                    <p:pic>
                      <p:nvPicPr>
                        <p:cNvPr id="26" name="Object 25">
                          <a:extLst>
                            <a:ext uri="{FF2B5EF4-FFF2-40B4-BE49-F238E27FC236}">
                              <a16:creationId xmlns:a16="http://schemas.microsoft.com/office/drawing/2014/main" id="{EC713331-055F-4ECD-BE2E-812F84CD76E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6"/>
                        <a:stretch>
                          <a:fillRect/>
                        </a:stretch>
                      </p:blipFill>
                      <p:spPr>
                        <a:xfrm>
                          <a:off x="177332" y="1896488"/>
                          <a:ext cx="362746" cy="3866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>
              <a:extLst>
                <a:ext uri="{FF2B5EF4-FFF2-40B4-BE49-F238E27FC236}">
                  <a16:creationId xmlns:a16="http://schemas.microsoft.com/office/drawing/2014/main" id="{7ED60888-E060-4649-9D8F-CCA052B7965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192963" y="1987831"/>
            <a:ext cx="909378" cy="2039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r:id="rId77" imgW="6044040" imgH="1356120" progId="">
                    <p:embed/>
                  </p:oleObj>
                </mc:Choice>
                <mc:Fallback>
                  <p:oleObj r:id="rId77" imgW="6044040" imgH="1356120" progId="">
                    <p:embed/>
                    <p:pic>
                      <p:nvPicPr>
                        <p:cNvPr id="30" name="Object 29">
                          <a:extLst>
                            <a:ext uri="{FF2B5EF4-FFF2-40B4-BE49-F238E27FC236}">
                              <a16:creationId xmlns:a16="http://schemas.microsoft.com/office/drawing/2014/main" id="{7ED60888-E060-4649-9D8F-CCA052B7965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8"/>
                        <a:stretch>
                          <a:fillRect/>
                        </a:stretch>
                      </p:blipFill>
                      <p:spPr>
                        <a:xfrm>
                          <a:off x="2192963" y="1987831"/>
                          <a:ext cx="909378" cy="2039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2" name="Picture 31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1550ACAD-70EC-4414-A407-25A076201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6190" y="2004502"/>
              <a:ext cx="463624" cy="170653"/>
            </a:xfrm>
            <a:prstGeom prst="rect">
              <a:avLst/>
            </a:prstGeom>
          </p:spPr>
        </p:pic>
      </p:grpSp>
      <p:pic>
        <p:nvPicPr>
          <p:cNvPr id="182" name="Picture 181">
            <a:extLst>
              <a:ext uri="{FF2B5EF4-FFF2-40B4-BE49-F238E27FC236}">
                <a16:creationId xmlns:a16="http://schemas.microsoft.com/office/drawing/2014/main" id="{7F5789C8-D2FF-0D4C-8055-D94E28DADDEC}"/>
              </a:ext>
            </a:extLst>
          </p:cNvPr>
          <p:cNvPicPr>
            <a:picLocks noChangeAspect="1"/>
          </p:cNvPicPr>
          <p:nvPr/>
        </p:nvPicPr>
        <p:blipFill rotWithShape="1">
          <a:blip r:embed="rId8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14" r="17114"/>
          <a:stretch/>
        </p:blipFill>
        <p:spPr>
          <a:xfrm>
            <a:off x="2577981" y="2201961"/>
            <a:ext cx="519013" cy="414284"/>
          </a:xfrm>
          <a:prstGeom prst="rect">
            <a:avLst/>
          </a:prstGeom>
        </p:spPr>
      </p:pic>
      <p:pic>
        <p:nvPicPr>
          <p:cNvPr id="186" name="Picture 185">
            <a:extLst>
              <a:ext uri="{FF2B5EF4-FFF2-40B4-BE49-F238E27FC236}">
                <a16:creationId xmlns:a16="http://schemas.microsoft.com/office/drawing/2014/main" id="{4EC82D37-F81F-7049-974B-C2782B965E61}"/>
              </a:ext>
            </a:extLst>
          </p:cNvPr>
          <p:cNvPicPr>
            <a:picLocks noChangeAspect="1"/>
          </p:cNvPicPr>
          <p:nvPr/>
        </p:nvPicPr>
        <p:blipFill rotWithShape="1">
          <a:blip r:embed="rId8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2666" y="2283463"/>
            <a:ext cx="706741" cy="251555"/>
          </a:xfrm>
          <a:prstGeom prst="rect">
            <a:avLst/>
          </a:prstGeom>
        </p:spPr>
      </p:pic>
      <p:pic>
        <p:nvPicPr>
          <p:cNvPr id="196" name="Picture 195">
            <a:extLst>
              <a:ext uri="{FF2B5EF4-FFF2-40B4-BE49-F238E27FC236}">
                <a16:creationId xmlns:a16="http://schemas.microsoft.com/office/drawing/2014/main" id="{8DD40E93-A576-FC4E-9FD5-4A2F9495B608}"/>
              </a:ext>
            </a:extLst>
          </p:cNvPr>
          <p:cNvPicPr>
            <a:picLocks noChangeAspect="1"/>
          </p:cNvPicPr>
          <p:nvPr/>
        </p:nvPicPr>
        <p:blipFill>
          <a:blip r:embed="rId8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61" y="2131021"/>
            <a:ext cx="808355" cy="556165"/>
          </a:xfrm>
          <a:prstGeom prst="rect">
            <a:avLst/>
          </a:prstGeom>
        </p:spPr>
      </p:pic>
      <p:pic>
        <p:nvPicPr>
          <p:cNvPr id="207" name="Picture 206">
            <a:extLst>
              <a:ext uri="{FF2B5EF4-FFF2-40B4-BE49-F238E27FC236}">
                <a16:creationId xmlns:a16="http://schemas.microsoft.com/office/drawing/2014/main" id="{36E414F6-0DCE-6A4B-B437-AA509A7C6198}"/>
              </a:ext>
            </a:extLst>
          </p:cNvPr>
          <p:cNvPicPr>
            <a:picLocks noChangeAspect="1"/>
          </p:cNvPicPr>
          <p:nvPr/>
        </p:nvPicPr>
        <p:blipFill>
          <a:blip r:embed="rId8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485" y="2272449"/>
            <a:ext cx="339605" cy="273309"/>
          </a:xfrm>
          <a:prstGeom prst="rect">
            <a:avLst/>
          </a:prstGeom>
        </p:spPr>
      </p:pic>
      <p:pic>
        <p:nvPicPr>
          <p:cNvPr id="212" name="Picture 211">
            <a:extLst>
              <a:ext uri="{FF2B5EF4-FFF2-40B4-BE49-F238E27FC236}">
                <a16:creationId xmlns:a16="http://schemas.microsoft.com/office/drawing/2014/main" id="{B277BBF2-9F91-6D4C-AED4-CDF42FEACC1F}"/>
              </a:ext>
            </a:extLst>
          </p:cNvPr>
          <p:cNvPicPr>
            <a:picLocks noChangeAspect="1"/>
          </p:cNvPicPr>
          <p:nvPr/>
        </p:nvPicPr>
        <p:blipFill rotWithShape="1">
          <a:blip r:embed="rId8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65" t="2257" r="4861" b="9927"/>
          <a:stretch/>
        </p:blipFill>
        <p:spPr>
          <a:xfrm>
            <a:off x="1479270" y="2193625"/>
            <a:ext cx="430957" cy="430957"/>
          </a:xfrm>
          <a:prstGeom prst="ellipse">
            <a:avLst/>
          </a:prstGeom>
        </p:spPr>
      </p:pic>
      <p:pic>
        <p:nvPicPr>
          <p:cNvPr id="222" name="Picture 221">
            <a:extLst>
              <a:ext uri="{FF2B5EF4-FFF2-40B4-BE49-F238E27FC236}">
                <a16:creationId xmlns:a16="http://schemas.microsoft.com/office/drawing/2014/main" id="{A04691AF-792A-AB4A-B385-0982E4F42C7F}"/>
              </a:ext>
            </a:extLst>
          </p:cNvPr>
          <p:cNvPicPr>
            <a:picLocks noChangeAspect="1"/>
          </p:cNvPicPr>
          <p:nvPr/>
        </p:nvPicPr>
        <p:blipFill>
          <a:blip r:embed="rId8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522" y="2216412"/>
            <a:ext cx="709608" cy="385656"/>
          </a:xfrm>
          <a:prstGeom prst="rect">
            <a:avLst/>
          </a:prstGeom>
        </p:spPr>
      </p:pic>
      <p:pic>
        <p:nvPicPr>
          <p:cNvPr id="258" name="Picture 257">
            <a:extLst>
              <a:ext uri="{FF2B5EF4-FFF2-40B4-BE49-F238E27FC236}">
                <a16:creationId xmlns:a16="http://schemas.microsoft.com/office/drawing/2014/main" id="{AF35A066-621D-1446-804A-0E7F4A085F31}"/>
              </a:ext>
            </a:extLst>
          </p:cNvPr>
          <p:cNvPicPr>
            <a:picLocks noChangeAspect="1"/>
          </p:cNvPicPr>
          <p:nvPr/>
        </p:nvPicPr>
        <p:blipFill>
          <a:blip r:embed="rId8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0535" y="2293452"/>
            <a:ext cx="531141" cy="231303"/>
          </a:xfrm>
          <a:prstGeom prst="rect">
            <a:avLst/>
          </a:prstGeom>
        </p:spPr>
      </p:pic>
      <p:pic>
        <p:nvPicPr>
          <p:cNvPr id="143" name="Picture 6" descr="https://lh3.googleusercontent.com/FoEspqSMwO3bwBeHzLxzh7uV7IqTwTIsSYP4zx_Buy-aZHJnVS25NG-aLXhbgqv7W4clLK9IvZWbakGPtLEIZ9xiBG1U2Vkv6jGPUbT4HIe1pvl5jvB_3fSMNqKioJTKAi8IQvY11Qs"/>
          <p:cNvPicPr>
            <a:picLocks noChangeAspect="1" noChangeArrowheads="1"/>
          </p:cNvPicPr>
          <p:nvPr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994" y="2311694"/>
            <a:ext cx="555132" cy="19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5" descr="https://lh4.googleusercontent.com/hhK0P07Nt7KI592IimmdO7HKtrSI8jlyII8tPmTJnNfJk6smrjLpXRazOByhEl0wjml2dR9o20aQ7wWs2uTTPxH6FzV9ninfD_jThLz3vf0gSbrfn28VGtU99cxqRCeHFRZtUhgAiGE"/>
          <p:cNvPicPr>
            <a:picLocks noChangeAspect="1" noChangeArrowheads="1"/>
          </p:cNvPicPr>
          <p:nvPr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643" y="2253736"/>
            <a:ext cx="829351" cy="31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2" name="Picture 251">
            <a:extLst>
              <a:ext uri="{FF2B5EF4-FFF2-40B4-BE49-F238E27FC236}">
                <a16:creationId xmlns:a16="http://schemas.microsoft.com/office/drawing/2014/main" id="{9D1FA315-83C1-CF46-8E22-4F3F8EEBE4D4}"/>
              </a:ext>
            </a:extLst>
          </p:cNvPr>
          <p:cNvPicPr>
            <a:picLocks noChangeAspect="1"/>
          </p:cNvPicPr>
          <p:nvPr/>
        </p:nvPicPr>
        <p:blipFill>
          <a:blip r:embed="rId8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322" y="2234560"/>
            <a:ext cx="348044" cy="349087"/>
          </a:xfrm>
          <a:prstGeom prst="rect">
            <a:avLst/>
          </a:prstGeom>
        </p:spPr>
      </p:pic>
      <p:pic>
        <p:nvPicPr>
          <p:cNvPr id="272" name="Picture 4" descr="https://lh4.googleusercontent.com/qFGEYs3hHKMrtDbs6u5Qil3bEz0Nz6Rg7YSPkq4KDxrw0kuFhqE9CxMwac-4Gaaao6esYWjdmfG8BpGhBYQGGuvh3GKh17R1skbUhJyYXTD5wgEHuMCgt2A5T8Oo8EixI5c9FEGS-6I"/>
          <p:cNvPicPr>
            <a:picLocks noChangeAspect="1" noChangeArrowheads="1"/>
          </p:cNvPicPr>
          <p:nvPr/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251" y="2289064"/>
            <a:ext cx="655559" cy="24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clockwood\Desktop\Integrated_Device_Technology_Logo_2-Line.png"/>
          <p:cNvPicPr>
            <a:picLocks noChangeAspect="1" noChangeArrowheads="1"/>
          </p:cNvPicPr>
          <p:nvPr/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701" y="2241960"/>
            <a:ext cx="883955" cy="33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anhui huami">
            <a:extLst>
              <a:ext uri="{FF2B5EF4-FFF2-40B4-BE49-F238E27FC236}">
                <a16:creationId xmlns:a16="http://schemas.microsoft.com/office/drawing/2014/main" id="{16D92BE2-60A1-45A5-BAB4-D34E5008D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220" y="2281154"/>
            <a:ext cx="544235" cy="25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7FB0BEB7-4D15-48F3-9CCF-F129F93E8019}"/>
              </a:ext>
            </a:extLst>
          </p:cNvPr>
          <p:cNvPicPr>
            <a:picLocks noChangeAspect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4"/>
              </a:ext>
            </a:extLst>
          </a:blip>
          <a:stretch>
            <a:fillRect/>
          </a:stretch>
        </p:blipFill>
        <p:spPr>
          <a:xfrm>
            <a:off x="5069601" y="2322060"/>
            <a:ext cx="954136" cy="17436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897E1F01-B4D1-4FD0-BB35-1AF26DD3BC3E}"/>
              </a:ext>
            </a:extLst>
          </p:cNvPr>
          <p:cNvPicPr>
            <a:picLocks noChangeAspect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6"/>
              </a:ext>
            </a:extLst>
          </a:blip>
          <a:stretch>
            <a:fillRect/>
          </a:stretch>
        </p:blipFill>
        <p:spPr>
          <a:xfrm>
            <a:off x="7733739" y="2215454"/>
            <a:ext cx="387572" cy="387572"/>
          </a:xfrm>
          <a:prstGeom prst="rect">
            <a:avLst/>
          </a:prstGeom>
        </p:spPr>
      </p:pic>
      <p:pic>
        <p:nvPicPr>
          <p:cNvPr id="42" name="Picture 4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4F76709-FED3-46A4-A205-D0EA4F0A626C}"/>
              </a:ext>
            </a:extLst>
          </p:cNvPr>
          <p:cNvPicPr>
            <a:picLocks noChangeAspect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873" y="2228780"/>
            <a:ext cx="818724" cy="360921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41ADDD82-FDC7-7C42-B7F8-46101AB6B5DB}"/>
              </a:ext>
            </a:extLst>
          </p:cNvPr>
          <p:cNvPicPr>
            <a:picLocks noChangeAspect="1"/>
          </p:cNvPicPr>
          <p:nvPr/>
        </p:nvPicPr>
        <p:blipFill>
          <a:blip r:embed="rId9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7161" y="2753609"/>
            <a:ext cx="818831" cy="223899"/>
          </a:xfrm>
          <a:prstGeom prst="rect">
            <a:avLst/>
          </a:prstGeom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23E639FB-BA96-CA4A-8697-99753B7C2ECA}"/>
              </a:ext>
            </a:extLst>
          </p:cNvPr>
          <p:cNvPicPr>
            <a:picLocks noChangeAspect="1"/>
          </p:cNvPicPr>
          <p:nvPr/>
        </p:nvPicPr>
        <p:blipFill>
          <a:blip r:embed="rId9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2864" y="2764894"/>
            <a:ext cx="707579" cy="201329"/>
          </a:xfrm>
          <a:prstGeom prst="rect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id="{16A07063-D8B6-994B-9A64-6EA5F877817A}"/>
              </a:ext>
            </a:extLst>
          </p:cNvPr>
          <p:cNvPicPr>
            <a:picLocks noChangeAspect="1"/>
          </p:cNvPicPr>
          <p:nvPr/>
        </p:nvPicPr>
        <p:blipFill>
          <a:blip r:embed="rId10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4400" y="2766798"/>
            <a:ext cx="605727" cy="197520"/>
          </a:xfrm>
          <a:prstGeom prst="rect">
            <a:avLst/>
          </a:prstGeom>
        </p:spPr>
      </p:pic>
      <p:pic>
        <p:nvPicPr>
          <p:cNvPr id="226" name="Picture 225">
            <a:extLst>
              <a:ext uri="{FF2B5EF4-FFF2-40B4-BE49-F238E27FC236}">
                <a16:creationId xmlns:a16="http://schemas.microsoft.com/office/drawing/2014/main" id="{D76A7DCF-876A-104A-BD37-C033C3C1DC9F}"/>
              </a:ext>
            </a:extLst>
          </p:cNvPr>
          <p:cNvPicPr>
            <a:picLocks noChangeAspect="1"/>
          </p:cNvPicPr>
          <p:nvPr/>
        </p:nvPicPr>
        <p:blipFill>
          <a:blip r:embed="rId10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433" y="2794039"/>
            <a:ext cx="848887" cy="143039"/>
          </a:xfrm>
          <a:prstGeom prst="rect">
            <a:avLst/>
          </a:prstGeom>
        </p:spPr>
      </p:pic>
      <p:pic>
        <p:nvPicPr>
          <p:cNvPr id="232" name="Picture 231">
            <a:extLst>
              <a:ext uri="{FF2B5EF4-FFF2-40B4-BE49-F238E27FC236}">
                <a16:creationId xmlns:a16="http://schemas.microsoft.com/office/drawing/2014/main" id="{6EF49F51-A317-794C-9C7D-8ECCDCD7F88C}"/>
              </a:ext>
            </a:extLst>
          </p:cNvPr>
          <p:cNvPicPr>
            <a:picLocks noChangeAspect="1"/>
          </p:cNvPicPr>
          <p:nvPr/>
        </p:nvPicPr>
        <p:blipFill>
          <a:blip r:embed="rId10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0669" y="2757390"/>
            <a:ext cx="563351" cy="216337"/>
          </a:xfrm>
          <a:prstGeom prst="rect">
            <a:avLst/>
          </a:prstGeom>
        </p:spPr>
      </p:pic>
      <p:pic>
        <p:nvPicPr>
          <p:cNvPr id="240" name="Picture 239">
            <a:extLst>
              <a:ext uri="{FF2B5EF4-FFF2-40B4-BE49-F238E27FC236}">
                <a16:creationId xmlns:a16="http://schemas.microsoft.com/office/drawing/2014/main" id="{062DFD0F-E21B-B245-BDF2-1F8A7A44ECAA}"/>
              </a:ext>
            </a:extLst>
          </p:cNvPr>
          <p:cNvPicPr>
            <a:picLocks noChangeAspect="1"/>
          </p:cNvPicPr>
          <p:nvPr/>
        </p:nvPicPr>
        <p:blipFill>
          <a:blip r:embed="rId10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601" y="2807895"/>
            <a:ext cx="712691" cy="115327"/>
          </a:xfrm>
          <a:prstGeom prst="rect">
            <a:avLst/>
          </a:prstGeom>
        </p:spPr>
      </p:pic>
      <p:pic>
        <p:nvPicPr>
          <p:cNvPr id="253" name="Picture 252">
            <a:extLst>
              <a:ext uri="{FF2B5EF4-FFF2-40B4-BE49-F238E27FC236}">
                <a16:creationId xmlns:a16="http://schemas.microsoft.com/office/drawing/2014/main" id="{5D64B66B-1AE3-8144-B789-17711E235787}"/>
              </a:ext>
            </a:extLst>
          </p:cNvPr>
          <p:cNvPicPr>
            <a:picLocks noChangeAspect="1"/>
          </p:cNvPicPr>
          <p:nvPr/>
        </p:nvPicPr>
        <p:blipFill>
          <a:blip r:embed="rId10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6615" y="2756648"/>
            <a:ext cx="860341" cy="217820"/>
          </a:xfrm>
          <a:prstGeom prst="rect">
            <a:avLst/>
          </a:prstGeom>
        </p:spPr>
      </p:pic>
      <p:pic>
        <p:nvPicPr>
          <p:cNvPr id="144" name="Picture 10" descr="https://lh3.googleusercontent.com/jIJhwMP6mzl_hioPAJjW64YjLkfo6JD3zVNpLC_XxkutqGUVPq-lHLcK372m42T28KU0F-BI2zLJ5G9uMnhoZQi1VWTzonZIFksApJBBHDNwH-DSV3rAw53NJHNmVtmobwvzEWOor9A"/>
          <p:cNvPicPr>
            <a:picLocks noChangeAspect="1" noChangeArrowheads="1"/>
          </p:cNvPicPr>
          <p:nvPr/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756" y="2775683"/>
            <a:ext cx="501409" cy="17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7" name="Picture 246">
            <a:extLst>
              <a:ext uri="{FF2B5EF4-FFF2-40B4-BE49-F238E27FC236}">
                <a16:creationId xmlns:a16="http://schemas.microsoft.com/office/drawing/2014/main" id="{51A1ECB1-70BD-B040-A281-FDC79F5CA4B4}"/>
              </a:ext>
            </a:extLst>
          </p:cNvPr>
          <p:cNvPicPr>
            <a:picLocks noChangeAspect="1"/>
          </p:cNvPicPr>
          <p:nvPr/>
        </p:nvPicPr>
        <p:blipFill>
          <a:blip r:embed="rId10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6262" y="2684752"/>
            <a:ext cx="746556" cy="361613"/>
          </a:xfrm>
          <a:prstGeom prst="rect">
            <a:avLst/>
          </a:prstGeom>
        </p:spPr>
      </p:pic>
      <p:pic>
        <p:nvPicPr>
          <p:cNvPr id="273" name="Picture 8" descr="https://lh3.googleusercontent.com/eMy07Dt7LvdsxShdSTAZqLIfoRJeoHG7cvEDNAOwI4tx1glH7LKnkMUZwCHJW72yfLWvMsPYpQyIvQeSNW05LO1u8uhqZl6FoR_VdJBWO6uTLzW0hfeRodcZvvxR2-z6h9PZmUEYbMU"/>
          <p:cNvPicPr>
            <a:picLocks noChangeAspect="1" noChangeArrowheads="1"/>
          </p:cNvPicPr>
          <p:nvPr/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75" y="2668333"/>
            <a:ext cx="439385" cy="39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760FA3D-3136-4CE2-AD8E-30E9392A0E1E}"/>
              </a:ext>
            </a:extLst>
          </p:cNvPr>
          <p:cNvPicPr>
            <a:picLocks noChangeAspect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0" y="2757390"/>
            <a:ext cx="786414" cy="216337"/>
          </a:xfrm>
          <a:prstGeom prst="rect">
            <a:avLst/>
          </a:prstGeom>
        </p:spPr>
      </p:pic>
      <p:pic>
        <p:nvPicPr>
          <p:cNvPr id="46" name="Picture 4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AEAF8B-9552-4764-BA66-263FC335BC59}"/>
              </a:ext>
            </a:extLst>
          </p:cNvPr>
          <p:cNvPicPr>
            <a:picLocks noChangeAspect="1"/>
          </p:cNvPicPr>
          <p:nvPr/>
        </p:nvPicPr>
        <p:blipFill>
          <a:blip r:embed="rId1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95" y="2730451"/>
            <a:ext cx="782589" cy="270215"/>
          </a:xfrm>
          <a:prstGeom prst="rect">
            <a:avLst/>
          </a:prstGeom>
        </p:spPr>
      </p:pic>
      <p:pic>
        <p:nvPicPr>
          <p:cNvPr id="231" name="Picture 12" descr="https://lh5.googleusercontent.com/XMEoEaNTzYR4SwQM97YyeFr92vbXoxRhvL5VGv14_dMI_sf1iUQVBGaB2BWrH9p__smPHXTOeSztiUYYByGMnpJkgelAqrxaPmztxj1ApvL1wIq9QxWqJUepYkD7PHyRMzyhYqcMbvk">
            <a:extLst>
              <a:ext uri="{FF2B5EF4-FFF2-40B4-BE49-F238E27FC236}">
                <a16:creationId xmlns:a16="http://schemas.microsoft.com/office/drawing/2014/main" id="{7856C5A7-7C99-4FF0-8688-379F6D010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776" y="2718096"/>
            <a:ext cx="345613" cy="29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" name="Picture 188">
            <a:extLst>
              <a:ext uri="{FF2B5EF4-FFF2-40B4-BE49-F238E27FC236}">
                <a16:creationId xmlns:a16="http://schemas.microsoft.com/office/drawing/2014/main" id="{81068DA1-0794-1D4B-AEB9-D0EE046B852C}"/>
              </a:ext>
            </a:extLst>
          </p:cNvPr>
          <p:cNvPicPr>
            <a:picLocks noChangeAspect="1"/>
          </p:cNvPicPr>
          <p:nvPr/>
        </p:nvPicPr>
        <p:blipFill>
          <a:blip r:embed="rId1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365" y="3316466"/>
            <a:ext cx="1096973" cy="241810"/>
          </a:xfrm>
          <a:prstGeom prst="rect">
            <a:avLst/>
          </a:prstGeom>
        </p:spPr>
      </p:pic>
      <p:pic>
        <p:nvPicPr>
          <p:cNvPr id="210" name="Picture 209">
            <a:extLst>
              <a:ext uri="{FF2B5EF4-FFF2-40B4-BE49-F238E27FC236}">
                <a16:creationId xmlns:a16="http://schemas.microsoft.com/office/drawing/2014/main" id="{01A6B312-0C4A-C44C-B492-2402F76AA8D0}"/>
              </a:ext>
            </a:extLst>
          </p:cNvPr>
          <p:cNvPicPr>
            <a:picLocks noChangeAspect="1"/>
          </p:cNvPicPr>
          <p:nvPr/>
        </p:nvPicPr>
        <p:blipFill>
          <a:blip r:embed="rId1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7722" y="3308535"/>
            <a:ext cx="592129" cy="273291"/>
          </a:xfrm>
          <a:prstGeom prst="rect">
            <a:avLst/>
          </a:prstGeom>
        </p:spPr>
      </p:pic>
      <p:pic>
        <p:nvPicPr>
          <p:cNvPr id="214" name="Picture 213">
            <a:extLst>
              <a:ext uri="{FF2B5EF4-FFF2-40B4-BE49-F238E27FC236}">
                <a16:creationId xmlns:a16="http://schemas.microsoft.com/office/drawing/2014/main" id="{A1161DF9-3E7D-3441-91EB-4A5063BCC1AE}"/>
              </a:ext>
            </a:extLst>
          </p:cNvPr>
          <p:cNvPicPr>
            <a:picLocks noChangeAspect="1"/>
          </p:cNvPicPr>
          <p:nvPr/>
        </p:nvPicPr>
        <p:blipFill>
          <a:blip r:embed="rId1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99" y="3213870"/>
            <a:ext cx="514821" cy="392115"/>
          </a:xfrm>
          <a:prstGeom prst="rect">
            <a:avLst/>
          </a:prstGeom>
        </p:spPr>
      </p:pic>
      <p:pic>
        <p:nvPicPr>
          <p:cNvPr id="233" name="Picture 232">
            <a:extLst>
              <a:ext uri="{FF2B5EF4-FFF2-40B4-BE49-F238E27FC236}">
                <a16:creationId xmlns:a16="http://schemas.microsoft.com/office/drawing/2014/main" id="{1784D162-2AF9-5043-A16F-B0003DB07D35}"/>
              </a:ext>
            </a:extLst>
          </p:cNvPr>
          <p:cNvPicPr>
            <a:picLocks noChangeAspect="1"/>
          </p:cNvPicPr>
          <p:nvPr/>
        </p:nvPicPr>
        <p:blipFill>
          <a:blip r:embed="rId1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5284" y="2773161"/>
            <a:ext cx="819006" cy="222769"/>
          </a:xfrm>
          <a:prstGeom prst="rect">
            <a:avLst/>
          </a:prstGeom>
        </p:spPr>
      </p:pic>
      <p:pic>
        <p:nvPicPr>
          <p:cNvPr id="243" name="Picture 242">
            <a:extLst>
              <a:ext uri="{FF2B5EF4-FFF2-40B4-BE49-F238E27FC236}">
                <a16:creationId xmlns:a16="http://schemas.microsoft.com/office/drawing/2014/main" id="{9EE5E2E0-7AF7-3947-BF4D-C1CA4628F821}"/>
              </a:ext>
            </a:extLst>
          </p:cNvPr>
          <p:cNvPicPr>
            <a:picLocks noChangeAspect="1"/>
          </p:cNvPicPr>
          <p:nvPr/>
        </p:nvPicPr>
        <p:blipFill>
          <a:blip r:embed="rId1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2403" y="3317198"/>
            <a:ext cx="759227" cy="209925"/>
          </a:xfrm>
          <a:prstGeom prst="rect">
            <a:avLst/>
          </a:prstGeom>
        </p:spPr>
      </p:pic>
      <p:pic>
        <p:nvPicPr>
          <p:cNvPr id="248" name="Picture 247">
            <a:extLst>
              <a:ext uri="{FF2B5EF4-FFF2-40B4-BE49-F238E27FC236}">
                <a16:creationId xmlns:a16="http://schemas.microsoft.com/office/drawing/2014/main" id="{358C9146-FADC-1F48-B565-37A28D992410}"/>
              </a:ext>
            </a:extLst>
          </p:cNvPr>
          <p:cNvPicPr>
            <a:picLocks noChangeAspect="1"/>
          </p:cNvPicPr>
          <p:nvPr/>
        </p:nvPicPr>
        <p:blipFill>
          <a:blip r:embed="rId1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4980" y="3256910"/>
            <a:ext cx="444332" cy="327917"/>
          </a:xfrm>
          <a:prstGeom prst="rect">
            <a:avLst/>
          </a:prstGeom>
        </p:spPr>
      </p:pic>
      <p:pic>
        <p:nvPicPr>
          <p:cNvPr id="120" name="Picture 9" descr="https://lh3.googleusercontent.com/ZX07SIjcytqhABX0aNDdzutmTGhUxtfV_dV-fsuoALIGkVzOA2macku1Bg3a5SAkdt_ajVdIXH70mwrKxI8jOTJy80z3AVxGGS4x6szHz3hBe9hedivhp7wT-XIa3_gROC6NqxykoEM"/>
          <p:cNvPicPr>
            <a:picLocks noChangeAspect="1" noChangeArrowheads="1"/>
          </p:cNvPicPr>
          <p:nvPr/>
        </p:nvPicPr>
        <p:blipFill>
          <a:blip r:embed="rId1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719" y="3241423"/>
            <a:ext cx="840393" cy="35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11" descr="https://lh4.googleusercontent.com/3L28FMr72eNPBY-J64HA2lujh-rJTkUu3Vpm3utQXrtMhRHtBUditjfPeXvdmRD3NoU5JpntPme0LjH8Cwry1xjzz78rxxfgesNdW3rIjVTdPuYR4ducvQvt9jHK7mKSabdpqad3RA8"/>
          <p:cNvPicPr>
            <a:picLocks noChangeAspect="1" noChangeArrowheads="1"/>
          </p:cNvPicPr>
          <p:nvPr/>
        </p:nvPicPr>
        <p:blipFill>
          <a:blip r:embed="rId1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252" y="3287823"/>
            <a:ext cx="876535" cy="31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" name="Picture 20" descr="https://lh5.googleusercontent.com/9LpS7_8-at7ksz0vFIY7qZ4mOrM8Rj7a3f-wViDl1YHuxhUeZ3DACrBOY777BxtwQC9SBdsylzq7SuAGLNpbCAmdqDgB02GtVHm7gwtLDs55Nk6mz1MTL3IVpuFJ4liiWRIkzNXNEYg"/>
          <p:cNvPicPr>
            <a:picLocks noChangeAspect="1" noChangeArrowheads="1"/>
          </p:cNvPicPr>
          <p:nvPr/>
        </p:nvPicPr>
        <p:blipFill>
          <a:blip r:embed="rId1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317" y="3311221"/>
            <a:ext cx="663541" cy="24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microsemi">
            <a:extLst>
              <a:ext uri="{FF2B5EF4-FFF2-40B4-BE49-F238E27FC236}">
                <a16:creationId xmlns:a16="http://schemas.microsoft.com/office/drawing/2014/main" id="{6D6C5DBD-9217-428C-ACE5-EC4A1B812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42" y="3225018"/>
            <a:ext cx="716854" cy="37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Morse Micro - silver">
            <a:extLst>
              <a:ext uri="{FF2B5EF4-FFF2-40B4-BE49-F238E27FC236}">
                <a16:creationId xmlns:a16="http://schemas.microsoft.com/office/drawing/2014/main" id="{3A9ACF66-38CE-4227-BDF5-83CA124AD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893" y="3339034"/>
            <a:ext cx="952032" cy="17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Mosaik Solutions®">
            <a:extLst>
              <a:ext uri="{FF2B5EF4-FFF2-40B4-BE49-F238E27FC236}">
                <a16:creationId xmlns:a16="http://schemas.microsoft.com/office/drawing/2014/main" id="{1A5528C4-2F99-428D-8848-99328A643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198" y="3342228"/>
            <a:ext cx="653313" cy="16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1844D6AB-01A9-4239-8CCA-078446F56B85}"/>
              </a:ext>
            </a:extLst>
          </p:cNvPr>
          <p:cNvPicPr>
            <a:picLocks noChangeAspect="1"/>
          </p:cNvPicPr>
          <p:nvPr/>
        </p:nvPicPr>
        <p:blipFill>
          <a:blip r:embed="rId1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4"/>
              </a:ext>
            </a:extLst>
          </a:blip>
          <a:stretch>
            <a:fillRect/>
          </a:stretch>
        </p:blipFill>
        <p:spPr>
          <a:xfrm>
            <a:off x="10344112" y="3215609"/>
            <a:ext cx="466515" cy="400808"/>
          </a:xfrm>
          <a:prstGeom prst="rect">
            <a:avLst/>
          </a:prstGeom>
        </p:spPr>
      </p:pic>
      <p:pic>
        <p:nvPicPr>
          <p:cNvPr id="277" name="Picture 28" descr="https://lh5.googleusercontent.com/QqIuQLYb-4mz09dKsj7W3jLEC2ewS4Lh7VecQreYRzuSIINnNopZJ17chu2cYBAVh8rneYJ32L3DVHEglBXBi5LK4S7sZYaxGR1s7jdMJisKww6qaCPyn_Bt2gzztOZzlt8gspVWlH4"/>
          <p:cNvPicPr>
            <a:picLocks noChangeAspect="1" noChangeArrowheads="1"/>
          </p:cNvPicPr>
          <p:nvPr/>
        </p:nvPicPr>
        <p:blipFill>
          <a:blip r:embed="rId1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82" y="3699288"/>
            <a:ext cx="751855" cy="6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9" name="Picture 32" descr="https://lh4.googleusercontent.com/ez_Y4AYzJCHRTmQyT7aTjKH3oqgyn8Lc82j2y_auzYdQZtUaLPCPTYzCWHm6BzVgvvkWp5x0OWZchZpttZH8UT1agfyeQ4fbZsqs8j9YGCd6E-ZkWiS7vftxrIO9eWJFob7OQhOpbBI"/>
          <p:cNvPicPr>
            <a:picLocks noChangeAspect="1" noChangeArrowheads="1"/>
          </p:cNvPicPr>
          <p:nvPr/>
        </p:nvPicPr>
        <p:blipFill>
          <a:blip r:embed="rId1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936" y="3841541"/>
            <a:ext cx="569620" cy="31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" name="Picture 210">
            <a:extLst>
              <a:ext uri="{FF2B5EF4-FFF2-40B4-BE49-F238E27FC236}">
                <a16:creationId xmlns:a16="http://schemas.microsoft.com/office/drawing/2014/main" id="{05E57F7B-4B00-244A-984B-C67DA6F7476B}"/>
              </a:ext>
            </a:extLst>
          </p:cNvPr>
          <p:cNvPicPr>
            <a:picLocks noChangeAspect="1"/>
          </p:cNvPicPr>
          <p:nvPr/>
        </p:nvPicPr>
        <p:blipFill>
          <a:blip r:embed="rId12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4315" y="3880229"/>
            <a:ext cx="684877" cy="196045"/>
          </a:xfrm>
          <a:prstGeom prst="rect">
            <a:avLst/>
          </a:prstGeom>
        </p:spPr>
      </p:pic>
      <p:pic>
        <p:nvPicPr>
          <p:cNvPr id="242" name="Picture 241">
            <a:extLst>
              <a:ext uri="{FF2B5EF4-FFF2-40B4-BE49-F238E27FC236}">
                <a16:creationId xmlns:a16="http://schemas.microsoft.com/office/drawing/2014/main" id="{9B444EDB-D6F5-D14C-B4C0-96FF65CBEC81}"/>
              </a:ext>
            </a:extLst>
          </p:cNvPr>
          <p:cNvPicPr>
            <a:picLocks noChangeAspect="1"/>
          </p:cNvPicPr>
          <p:nvPr/>
        </p:nvPicPr>
        <p:blipFill rotWithShape="1">
          <a:blip r:embed="rId12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4161" y="3908181"/>
            <a:ext cx="610820" cy="175163"/>
          </a:xfrm>
          <a:prstGeom prst="rect">
            <a:avLst/>
          </a:prstGeom>
        </p:spPr>
      </p:pic>
      <p:pic>
        <p:nvPicPr>
          <p:cNvPr id="278" name="Picture 30" descr="https://lh6.googleusercontent.com/f0DCmLFF2bTNGm6X9aN2hPN96NQ-FZZ-VnfLz2hy36rLpk0MlUfGIapOdd8xffEsVf4fmAOIgp_MfL8bcgjrdx4Omm9PyDqy27kb8IPTJhG-Cqe0vxbUMUsf9LRZk-2IQG1dCZVHhmU"/>
          <p:cNvPicPr>
            <a:picLocks noChangeAspect="1" noChangeArrowheads="1"/>
          </p:cNvPicPr>
          <p:nvPr/>
        </p:nvPicPr>
        <p:blipFill>
          <a:blip r:embed="rId1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344" y="3883731"/>
            <a:ext cx="567729" cy="23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4" descr="https://lh6.googleusercontent.com/tu8OGr-9yrRj5pUiyZ_fwD45WbC0hy-HSI1FMkW1waVvUli-fK7aYh1maNcz8QSrjbT4kgkfO6PKU5NSnUQcHLjeFSbatrtCxtO_3abz8PjOl3wUvjtFkbBN6bCciC9atXt4pW-eNzk"/>
          <p:cNvPicPr>
            <a:picLocks noChangeAspect="1" noChangeArrowheads="1"/>
          </p:cNvPicPr>
          <p:nvPr/>
        </p:nvPicPr>
        <p:blipFill>
          <a:blip r:embed="rId1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670" y="3844794"/>
            <a:ext cx="545897" cy="29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clockwood\Desktop\OPENHW-landscape.png"/>
          <p:cNvPicPr>
            <a:picLocks noChangeAspect="1" noChangeArrowheads="1"/>
          </p:cNvPicPr>
          <p:nvPr/>
        </p:nvPicPr>
        <p:blipFill>
          <a:blip r:embed="rId1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177" y="3932321"/>
            <a:ext cx="782589" cy="17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Ockam - silver">
            <a:extLst>
              <a:ext uri="{FF2B5EF4-FFF2-40B4-BE49-F238E27FC236}">
                <a16:creationId xmlns:a16="http://schemas.microsoft.com/office/drawing/2014/main" id="{49157E79-5F4B-49FF-A239-EA800F3A6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0" y="3769581"/>
            <a:ext cx="391659" cy="39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7B0018AE-9B93-4B27-B842-2DD92CB9FCFD}"/>
              </a:ext>
            </a:extLst>
          </p:cNvPr>
          <p:cNvPicPr>
            <a:picLocks noChangeAspect="1"/>
          </p:cNvPicPr>
          <p:nvPr/>
        </p:nvPicPr>
        <p:blipFill>
          <a:blip r:embed="rId1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4"/>
              </a:ext>
            </a:extLst>
          </a:blip>
          <a:stretch>
            <a:fillRect/>
          </a:stretch>
        </p:blipFill>
        <p:spPr>
          <a:xfrm>
            <a:off x="4687206" y="3844794"/>
            <a:ext cx="666750" cy="285750"/>
          </a:xfrm>
          <a:prstGeom prst="rect">
            <a:avLst/>
          </a:prstGeom>
        </p:spPr>
      </p:pic>
      <p:pic>
        <p:nvPicPr>
          <p:cNvPr id="234" name="Picture 233">
            <a:extLst>
              <a:ext uri="{FF2B5EF4-FFF2-40B4-BE49-F238E27FC236}">
                <a16:creationId xmlns:a16="http://schemas.microsoft.com/office/drawing/2014/main" id="{457938C6-A30B-AD42-935F-DC69602434B5}"/>
              </a:ext>
            </a:extLst>
          </p:cNvPr>
          <p:cNvPicPr>
            <a:picLocks noChangeAspect="1"/>
          </p:cNvPicPr>
          <p:nvPr/>
        </p:nvPicPr>
        <p:blipFill>
          <a:blip r:embed="rId13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7433" y="3827159"/>
            <a:ext cx="827763" cy="309583"/>
          </a:xfrm>
          <a:prstGeom prst="rect">
            <a:avLst/>
          </a:prstGeom>
        </p:spPr>
      </p:pic>
      <p:pic>
        <p:nvPicPr>
          <p:cNvPr id="249" name="Picture 248">
            <a:extLst>
              <a:ext uri="{FF2B5EF4-FFF2-40B4-BE49-F238E27FC236}">
                <a16:creationId xmlns:a16="http://schemas.microsoft.com/office/drawing/2014/main" id="{9E9967D2-F0E0-CA4B-95E3-DB152CEBD397}"/>
              </a:ext>
            </a:extLst>
          </p:cNvPr>
          <p:cNvPicPr>
            <a:picLocks noChangeAspect="1"/>
          </p:cNvPicPr>
          <p:nvPr/>
        </p:nvPicPr>
        <p:blipFill>
          <a:blip r:embed="rId13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838" y="3834804"/>
            <a:ext cx="896225" cy="218060"/>
          </a:xfrm>
          <a:prstGeom prst="rect">
            <a:avLst/>
          </a:prstGeom>
        </p:spPr>
      </p:pic>
      <p:pic>
        <p:nvPicPr>
          <p:cNvPr id="265" name="Picture 264">
            <a:extLst>
              <a:ext uri="{FF2B5EF4-FFF2-40B4-BE49-F238E27FC236}">
                <a16:creationId xmlns:a16="http://schemas.microsoft.com/office/drawing/2014/main" id="{87D8C6E8-31BD-6F44-8045-B5334C22F648}"/>
              </a:ext>
            </a:extLst>
          </p:cNvPr>
          <p:cNvPicPr>
            <a:picLocks noChangeAspect="1"/>
          </p:cNvPicPr>
          <p:nvPr/>
        </p:nvPicPr>
        <p:blipFill>
          <a:blip r:embed="rId13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6542" y="3863791"/>
            <a:ext cx="722333" cy="169388"/>
          </a:xfrm>
          <a:prstGeom prst="rect">
            <a:avLst/>
          </a:prstGeom>
        </p:spPr>
      </p:pic>
      <p:pic>
        <p:nvPicPr>
          <p:cNvPr id="268" name="Picture 267">
            <a:extLst>
              <a:ext uri="{FF2B5EF4-FFF2-40B4-BE49-F238E27FC236}">
                <a16:creationId xmlns:a16="http://schemas.microsoft.com/office/drawing/2014/main" id="{BD5078FB-6E27-8E4A-9D44-56C77EAAF783}"/>
              </a:ext>
            </a:extLst>
          </p:cNvPr>
          <p:cNvPicPr>
            <a:picLocks noChangeAspect="1"/>
          </p:cNvPicPr>
          <p:nvPr/>
        </p:nvPicPr>
        <p:blipFill>
          <a:blip r:embed="rId13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0013" y="3909277"/>
            <a:ext cx="787409" cy="153937"/>
          </a:xfrm>
          <a:prstGeom prst="rect">
            <a:avLst/>
          </a:prstGeom>
        </p:spPr>
      </p:pic>
      <p:pic>
        <p:nvPicPr>
          <p:cNvPr id="147" name="Picture 34" descr="https://lh4.googleusercontent.com/ykU2ZzX7n-nkgquI-eXkMUkxXvjxMr_2T8zB53BxC8ryCXE4tfHguEDkeTuDvitKS32wYr7__UUIIJ2YQYsxkxZce6tGmUVU3wrDLnw_f_HeeI1T-C54ioP4i4RLmo9qgfu6-G0awPw"/>
          <p:cNvPicPr>
            <a:picLocks noChangeAspect="1" noChangeArrowheads="1"/>
          </p:cNvPicPr>
          <p:nvPr/>
        </p:nvPicPr>
        <p:blipFill>
          <a:blip r:embed="rId1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142" y="3883769"/>
            <a:ext cx="706391" cy="14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36" descr="https://lh5.googleusercontent.com/BvN0JK9T5lvQbt3VTIM1J6_LfrPoHyxPQxMV1kUEIuUAlIVfDrJXV4VhQiIe8MXxfG82-hdnGAGsOL5qa9i2QFqo8lJFK9o9M5HawXneeGfZq5oyJ8VwbsBs8KYAcMsREDidHhX928k"/>
          <p:cNvPicPr>
            <a:picLocks noChangeAspect="1" noChangeArrowheads="1"/>
          </p:cNvPicPr>
          <p:nvPr/>
        </p:nvPicPr>
        <p:blipFill>
          <a:blip r:embed="rId1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178" y="3808116"/>
            <a:ext cx="259193" cy="3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" name="Picture 189">
            <a:extLst>
              <a:ext uri="{FF2B5EF4-FFF2-40B4-BE49-F238E27FC236}">
                <a16:creationId xmlns:a16="http://schemas.microsoft.com/office/drawing/2014/main" id="{3E86ABEE-4754-724E-8198-82A0B21DE956}"/>
              </a:ext>
            </a:extLst>
          </p:cNvPr>
          <p:cNvPicPr>
            <a:picLocks noChangeAspect="1"/>
          </p:cNvPicPr>
          <p:nvPr/>
        </p:nvPicPr>
        <p:blipFill>
          <a:blip r:embed="rId14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4728" y="4367950"/>
            <a:ext cx="496477" cy="247712"/>
          </a:xfrm>
          <a:prstGeom prst="rect">
            <a:avLst/>
          </a:prstGeom>
        </p:spPr>
      </p:pic>
      <p:pic>
        <p:nvPicPr>
          <p:cNvPr id="224" name="Picture 223">
            <a:extLst>
              <a:ext uri="{FF2B5EF4-FFF2-40B4-BE49-F238E27FC236}">
                <a16:creationId xmlns:a16="http://schemas.microsoft.com/office/drawing/2014/main" id="{7C2F8D3A-07E0-AF4D-BEF5-A2E4E5CC1FC8}"/>
              </a:ext>
            </a:extLst>
          </p:cNvPr>
          <p:cNvPicPr>
            <a:picLocks noChangeAspect="1"/>
          </p:cNvPicPr>
          <p:nvPr/>
        </p:nvPicPr>
        <p:blipFill rotWithShape="1">
          <a:blip r:embed="rId14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1249" y="4260689"/>
            <a:ext cx="893740" cy="421360"/>
          </a:xfrm>
          <a:prstGeom prst="rect">
            <a:avLst/>
          </a:prstGeom>
        </p:spPr>
      </p:pic>
      <p:pic>
        <p:nvPicPr>
          <p:cNvPr id="244" name="Picture 243">
            <a:extLst>
              <a:ext uri="{FF2B5EF4-FFF2-40B4-BE49-F238E27FC236}">
                <a16:creationId xmlns:a16="http://schemas.microsoft.com/office/drawing/2014/main" id="{F8089334-25AA-C845-B0D9-C8536154B36A}"/>
              </a:ext>
            </a:extLst>
          </p:cNvPr>
          <p:cNvPicPr>
            <a:picLocks noChangeAspect="1"/>
          </p:cNvPicPr>
          <p:nvPr/>
        </p:nvPicPr>
        <p:blipFill rotWithShape="1">
          <a:blip r:embed="rId14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7675" y="4402107"/>
            <a:ext cx="687067" cy="175325"/>
          </a:xfrm>
          <a:prstGeom prst="rect">
            <a:avLst/>
          </a:prstGeom>
        </p:spPr>
      </p:pic>
      <p:pic>
        <p:nvPicPr>
          <p:cNvPr id="250" name="Picture 249">
            <a:extLst>
              <a:ext uri="{FF2B5EF4-FFF2-40B4-BE49-F238E27FC236}">
                <a16:creationId xmlns:a16="http://schemas.microsoft.com/office/drawing/2014/main" id="{678A8ED3-BB16-5245-B4DF-E23CB9AE9934}"/>
              </a:ext>
            </a:extLst>
          </p:cNvPr>
          <p:cNvPicPr>
            <a:picLocks noChangeAspect="1"/>
          </p:cNvPicPr>
          <p:nvPr/>
        </p:nvPicPr>
        <p:blipFill rotWithShape="1">
          <a:blip r:embed="rId14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911" y="4336926"/>
            <a:ext cx="920287" cy="282672"/>
          </a:xfrm>
          <a:prstGeom prst="rect">
            <a:avLst/>
          </a:prstGeom>
        </p:spPr>
      </p:pic>
      <p:pic>
        <p:nvPicPr>
          <p:cNvPr id="254" name="Picture 253">
            <a:extLst>
              <a:ext uri="{FF2B5EF4-FFF2-40B4-BE49-F238E27FC236}">
                <a16:creationId xmlns:a16="http://schemas.microsoft.com/office/drawing/2014/main" id="{489908F8-11CE-D241-AFB9-6E49ED37BB7C}"/>
              </a:ext>
            </a:extLst>
          </p:cNvPr>
          <p:cNvPicPr>
            <a:picLocks noChangeAspect="1"/>
          </p:cNvPicPr>
          <p:nvPr/>
        </p:nvPicPr>
        <p:blipFill>
          <a:blip r:embed="rId14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8257" y="4363029"/>
            <a:ext cx="828141" cy="243473"/>
          </a:xfrm>
          <a:prstGeom prst="rect">
            <a:avLst/>
          </a:prstGeom>
        </p:spPr>
      </p:pic>
      <p:pic>
        <p:nvPicPr>
          <p:cNvPr id="256" name="Picture 255">
            <a:extLst>
              <a:ext uri="{FF2B5EF4-FFF2-40B4-BE49-F238E27FC236}">
                <a16:creationId xmlns:a16="http://schemas.microsoft.com/office/drawing/2014/main" id="{920AD0EA-E17B-1C48-BE69-484FB998AD2A}"/>
              </a:ext>
            </a:extLst>
          </p:cNvPr>
          <p:cNvPicPr>
            <a:picLocks noChangeAspect="1"/>
          </p:cNvPicPr>
          <p:nvPr/>
        </p:nvPicPr>
        <p:blipFill>
          <a:blip r:embed="rId14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1473" y="4418522"/>
            <a:ext cx="442823" cy="176244"/>
          </a:xfrm>
          <a:prstGeom prst="rect">
            <a:avLst/>
          </a:prstGeom>
        </p:spPr>
      </p:pic>
      <p:pic>
        <p:nvPicPr>
          <p:cNvPr id="259" name="Picture 258">
            <a:extLst>
              <a:ext uri="{FF2B5EF4-FFF2-40B4-BE49-F238E27FC236}">
                <a16:creationId xmlns:a16="http://schemas.microsoft.com/office/drawing/2014/main" id="{2E140A4E-670A-7440-8704-2DC4F2A0392C}"/>
              </a:ext>
            </a:extLst>
          </p:cNvPr>
          <p:cNvPicPr>
            <a:picLocks noChangeAspect="1"/>
          </p:cNvPicPr>
          <p:nvPr/>
        </p:nvPicPr>
        <p:blipFill rotWithShape="1">
          <a:blip r:embed="rId14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46" t="19830" r="11146" b="19830"/>
          <a:stretch/>
        </p:blipFill>
        <p:spPr>
          <a:xfrm>
            <a:off x="1927845" y="4303343"/>
            <a:ext cx="930159" cy="406603"/>
          </a:xfrm>
          <a:prstGeom prst="rect">
            <a:avLst/>
          </a:prstGeom>
        </p:spPr>
      </p:pic>
      <p:pic>
        <p:nvPicPr>
          <p:cNvPr id="146" name="Picture 14" descr="https://lh6.googleusercontent.com/1a_9tpL_j5p7lqMeQLUNaF2XD1AjjxB1lQHGlGeuYww2IkxEIcXW3cOHvDKUHGvseJNHi5hR3EoBz0qL7k6ei5oRPaDxjjWE_u0mu5xZzSf5pTunxrDck0A73SHQU0Z5_c7yPiCEZvE"/>
          <p:cNvPicPr>
            <a:picLocks noChangeAspect="1" noChangeArrowheads="1"/>
          </p:cNvPicPr>
          <p:nvPr/>
        </p:nvPicPr>
        <p:blipFill>
          <a:blip r:embed="rId1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450" y="4317195"/>
            <a:ext cx="480612" cy="32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4" name="Picture 18" descr="https://lh6.googleusercontent.com/qmf94vVfGzQLL_g857xteRBwN03K4RzlrmRGXDlhKv-PBtb52zL1esHC67-hwM1CnZwI1d4ANbIERwDao3GRZ0xTL0G6cwcb5-yRADxSYCPROCvMl8iWBVB_1B_EGRNqtA-8gDVnoh8"/>
          <p:cNvPicPr>
            <a:picLocks noChangeAspect="1" noChangeArrowheads="1"/>
          </p:cNvPicPr>
          <p:nvPr/>
        </p:nvPicPr>
        <p:blipFill>
          <a:blip r:embed="rId1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6" y="4390343"/>
            <a:ext cx="1062837" cy="22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D57331-66AC-4E06-B2F0-BD6FA466621F}"/>
              </a:ext>
            </a:extLst>
          </p:cNvPr>
          <p:cNvPicPr>
            <a:picLocks noChangeAspect="1"/>
          </p:cNvPicPr>
          <p:nvPr/>
        </p:nvPicPr>
        <p:blipFill>
          <a:blip r:embed="rId1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170" y="4318045"/>
            <a:ext cx="558735" cy="344991"/>
          </a:xfrm>
          <a:prstGeom prst="rect">
            <a:avLst/>
          </a:prstGeom>
        </p:spPr>
      </p:pic>
      <p:pic>
        <p:nvPicPr>
          <p:cNvPr id="1050" name="Picture 26" descr="Image result for national university of ireland">
            <a:extLst>
              <a:ext uri="{FF2B5EF4-FFF2-40B4-BE49-F238E27FC236}">
                <a16:creationId xmlns:a16="http://schemas.microsoft.com/office/drawing/2014/main" id="{FB9156A7-F51F-4106-9A23-CBB1295FC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710" y="4331253"/>
            <a:ext cx="184216" cy="30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 descr="A close up of a sign&#10;&#10;Description automatically generated">
            <a:extLst>
              <a:ext uri="{FF2B5EF4-FFF2-40B4-BE49-F238E27FC236}">
                <a16:creationId xmlns:a16="http://schemas.microsoft.com/office/drawing/2014/main" id="{2508F676-94D4-459D-B469-B4D4DF3D3B6E}"/>
              </a:ext>
            </a:extLst>
          </p:cNvPr>
          <p:cNvPicPr>
            <a:picLocks noChangeAspect="1"/>
          </p:cNvPicPr>
          <p:nvPr/>
        </p:nvPicPr>
        <p:blipFill>
          <a:blip r:embed="rId1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65" y="4355995"/>
            <a:ext cx="690040" cy="287075"/>
          </a:xfrm>
          <a:prstGeom prst="rect">
            <a:avLst/>
          </a:prstGeom>
        </p:spPr>
      </p:pic>
      <p:pic>
        <p:nvPicPr>
          <p:cNvPr id="1062" name="Picture 38" descr="Semidynamics - gold">
            <a:extLst>
              <a:ext uri="{FF2B5EF4-FFF2-40B4-BE49-F238E27FC236}">
                <a16:creationId xmlns:a16="http://schemas.microsoft.com/office/drawing/2014/main" id="{A4487460-784E-4368-AB0C-08DEED4D4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926" y="4386883"/>
            <a:ext cx="806285" cy="18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" name="Picture 190">
            <a:extLst>
              <a:ext uri="{FF2B5EF4-FFF2-40B4-BE49-F238E27FC236}">
                <a16:creationId xmlns:a16="http://schemas.microsoft.com/office/drawing/2014/main" id="{A9A1CA25-C4CB-7545-9DB1-17A3CDCC31C1}"/>
              </a:ext>
            </a:extLst>
          </p:cNvPr>
          <p:cNvPicPr>
            <a:picLocks noChangeAspect="1"/>
          </p:cNvPicPr>
          <p:nvPr/>
        </p:nvPicPr>
        <p:blipFill>
          <a:blip r:embed="rId15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452" y="5383107"/>
            <a:ext cx="1076632" cy="235117"/>
          </a:xfrm>
          <a:prstGeom prst="rect">
            <a:avLst/>
          </a:prstGeom>
        </p:spPr>
      </p:pic>
      <p:pic>
        <p:nvPicPr>
          <p:cNvPr id="217" name="Picture 216">
            <a:extLst>
              <a:ext uri="{FF2B5EF4-FFF2-40B4-BE49-F238E27FC236}">
                <a16:creationId xmlns:a16="http://schemas.microsoft.com/office/drawing/2014/main" id="{46AE8526-FF27-574C-86DE-46DE71686CB3}"/>
              </a:ext>
            </a:extLst>
          </p:cNvPr>
          <p:cNvPicPr>
            <a:picLocks noChangeAspect="1"/>
          </p:cNvPicPr>
          <p:nvPr/>
        </p:nvPicPr>
        <p:blipFill>
          <a:blip r:embed="rId15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0668" y="5336543"/>
            <a:ext cx="1066800" cy="328244"/>
          </a:xfrm>
          <a:prstGeom prst="rect">
            <a:avLst/>
          </a:prstGeom>
        </p:spPr>
      </p:pic>
      <p:pic>
        <p:nvPicPr>
          <p:cNvPr id="124" name="Picture 17" descr="https://lh5.googleusercontent.com/jYyQ1sNunBSW22qKh1USKT_EB3YQb-z6VOsWpJwfyWSwvUDnbtRQkwb18MBlpWeZQoHww1-Ev8U_f3QDV2_7f1Grxe7xQyz0CksFu0dfKarqsk3o447pkz2wnsu_JTv8XI3gW8X-yfc"/>
          <p:cNvPicPr>
            <a:picLocks noChangeAspect="1" noChangeArrowheads="1"/>
          </p:cNvPicPr>
          <p:nvPr/>
        </p:nvPicPr>
        <p:blipFill>
          <a:blip r:embed="rId1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45" y="5334449"/>
            <a:ext cx="705923" cy="33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5" name="Picture 19" descr="https://lh3.googleusercontent.com/ZTnqEfysyifjmg2uLH6aO_CbTy22UPTfhr8HF6TZAOcdIjSruU2B8zWVQoXLlrOWRE0ALujX9SF1rzYU4uCQIwVdgORNY_USdbbRktUd58dTqo-NVU171rd0i2S_JgtdmMryepNamto"/>
          <p:cNvPicPr>
            <a:picLocks noChangeAspect="1" noChangeArrowheads="1"/>
          </p:cNvPicPr>
          <p:nvPr/>
        </p:nvPicPr>
        <p:blipFill>
          <a:blip r:embed="rId1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053" y="5334151"/>
            <a:ext cx="682707" cy="33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13" descr="https://lh6.googleusercontent.com/PM07HGqCEMD0794zNjVzt0p7aHfbS52KP9Vbi487a0T3aYzIs3KeuMQzF8phrlpVbDT0nD-Yk7UOI8JXqt3e8ig1Eac8yNiK06DxhZw99O7XjhBN5A5SKT-TK42eRMBMnLEfoAQjg-I"/>
          <p:cNvPicPr>
            <a:picLocks noChangeAspect="1" noChangeArrowheads="1"/>
          </p:cNvPicPr>
          <p:nvPr/>
        </p:nvPicPr>
        <p:blipFill>
          <a:blip r:embed="rId1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303" y="4949029"/>
            <a:ext cx="664595" cy="25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" name="Picture 222">
            <a:extLst>
              <a:ext uri="{FF2B5EF4-FFF2-40B4-BE49-F238E27FC236}">
                <a16:creationId xmlns:a16="http://schemas.microsoft.com/office/drawing/2014/main" id="{DBB2F620-3E6B-DD46-B29B-4EEFB08AD532}"/>
              </a:ext>
            </a:extLst>
          </p:cNvPr>
          <p:cNvPicPr>
            <a:picLocks noChangeAspect="1"/>
          </p:cNvPicPr>
          <p:nvPr/>
        </p:nvPicPr>
        <p:blipFill>
          <a:blip r:embed="rId15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9154" y="4942955"/>
            <a:ext cx="546164" cy="256015"/>
          </a:xfrm>
          <a:prstGeom prst="rect">
            <a:avLst/>
          </a:prstGeom>
        </p:spPr>
      </p:pic>
      <p:pic>
        <p:nvPicPr>
          <p:cNvPr id="280" name="Picture 38" descr="https://lh6.googleusercontent.com/DltM7O9TZ6nXd8W5PZaygHFg3ClfuAa6zWsb9cJsEi9osopajf1iWybvD-aVYOL5vzKr-1DbYpI0KZv9PLmpD48zZZfI03vpmoEsEelRyrUdaxQzo-DG337FIV_t8_CBsseXQ5NavI8"/>
          <p:cNvPicPr>
            <a:picLocks noChangeAspect="1" noChangeArrowheads="1"/>
          </p:cNvPicPr>
          <p:nvPr/>
        </p:nvPicPr>
        <p:blipFill>
          <a:blip r:embed="rId1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394" y="4908668"/>
            <a:ext cx="347323" cy="29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" name="Picture 40" descr="https://lh3.googleusercontent.com/O1X9T1SlaCX15P0jhIB_lYBc4KaWeMdkNJUGixU1w85GyqPEFCPLkzzlh7uDL5GrURH9sdS7qVx50Bzw2NGPFoMr_VFrYyWFlmw-AXyB3SXJDThMtBDzwjK7O0ye3Z51ld8dlboa3zM"/>
          <p:cNvPicPr>
            <a:picLocks noChangeAspect="1" noChangeArrowheads="1"/>
          </p:cNvPicPr>
          <p:nvPr/>
        </p:nvPicPr>
        <p:blipFill>
          <a:blip r:embed="rId1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67" y="4902266"/>
            <a:ext cx="398429" cy="32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 descr="A picture containing flower&#10;&#10;Description automatically generated">
            <a:extLst>
              <a:ext uri="{FF2B5EF4-FFF2-40B4-BE49-F238E27FC236}">
                <a16:creationId xmlns:a16="http://schemas.microsoft.com/office/drawing/2014/main" id="{F6DD19D4-78C6-4FD5-971E-C7221686CC1E}"/>
              </a:ext>
            </a:extLst>
          </p:cNvPr>
          <p:cNvPicPr>
            <a:picLocks noChangeAspect="1"/>
          </p:cNvPicPr>
          <p:nvPr/>
        </p:nvPicPr>
        <p:blipFill>
          <a:blip r:embed="rId1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810" y="4924713"/>
            <a:ext cx="1051967" cy="248834"/>
          </a:xfrm>
          <a:prstGeom prst="rect">
            <a:avLst/>
          </a:prstGeom>
        </p:spPr>
      </p:pic>
      <p:pic>
        <p:nvPicPr>
          <p:cNvPr id="235" name="Picture 234">
            <a:extLst>
              <a:ext uri="{FF2B5EF4-FFF2-40B4-BE49-F238E27FC236}">
                <a16:creationId xmlns:a16="http://schemas.microsoft.com/office/drawing/2014/main" id="{37E3A193-D13E-AA4D-9AD8-D90A194F89A9}"/>
              </a:ext>
            </a:extLst>
          </p:cNvPr>
          <p:cNvPicPr>
            <a:picLocks noChangeAspect="1"/>
          </p:cNvPicPr>
          <p:nvPr/>
        </p:nvPicPr>
        <p:blipFill>
          <a:blip r:embed="rId16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90" y="4861339"/>
            <a:ext cx="796363" cy="416764"/>
          </a:xfrm>
          <a:prstGeom prst="rect">
            <a:avLst/>
          </a:prstGeom>
        </p:spPr>
      </p:pic>
      <p:pic>
        <p:nvPicPr>
          <p:cNvPr id="260" name="Picture 259">
            <a:extLst>
              <a:ext uri="{FF2B5EF4-FFF2-40B4-BE49-F238E27FC236}">
                <a16:creationId xmlns:a16="http://schemas.microsoft.com/office/drawing/2014/main" id="{62B73C29-BD4E-A145-AC80-730627E24093}"/>
              </a:ext>
            </a:extLst>
          </p:cNvPr>
          <p:cNvPicPr>
            <a:picLocks noChangeAspect="1"/>
          </p:cNvPicPr>
          <p:nvPr/>
        </p:nvPicPr>
        <p:blipFill>
          <a:blip r:embed="rId16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49" y="4969234"/>
            <a:ext cx="671397" cy="159792"/>
          </a:xfrm>
          <a:prstGeom prst="rect">
            <a:avLst/>
          </a:prstGeom>
        </p:spPr>
      </p:pic>
      <p:pic>
        <p:nvPicPr>
          <p:cNvPr id="123" name="Picture 15" descr="https://lh6.googleusercontent.com/zsw0isBfo4lCFKHk-1tNhSyF19UA5Kihb5Mm2gN3KwW4Mz_DDMiJJ2a850EZC8CJwLwEBYlG4rIE7Hq5exWfFW-YZIBE47Tg5otM7PRU2pCf6137cO8PdtT5_HjSblYEQsyz4e_NEMg"/>
          <p:cNvPicPr>
            <a:picLocks noChangeAspect="1" noChangeArrowheads="1"/>
          </p:cNvPicPr>
          <p:nvPr/>
        </p:nvPicPr>
        <p:blipFill>
          <a:blip r:embed="rId1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816" y="4944121"/>
            <a:ext cx="700084" cy="25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" name="Picture 199">
            <a:extLst>
              <a:ext uri="{FF2B5EF4-FFF2-40B4-BE49-F238E27FC236}">
                <a16:creationId xmlns:a16="http://schemas.microsoft.com/office/drawing/2014/main" id="{ACE62BCC-E5B3-164C-8DC1-065CD2FB9C7F}"/>
              </a:ext>
            </a:extLst>
          </p:cNvPr>
          <p:cNvPicPr>
            <a:picLocks noChangeAspect="1"/>
          </p:cNvPicPr>
          <p:nvPr/>
        </p:nvPicPr>
        <p:blipFill>
          <a:blip r:embed="rId16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720" y="4963817"/>
            <a:ext cx="444352" cy="211808"/>
          </a:xfrm>
          <a:prstGeom prst="rect">
            <a:avLst/>
          </a:prstGeom>
        </p:spPr>
      </p:pic>
      <p:pic>
        <p:nvPicPr>
          <p:cNvPr id="245" name="Picture 244">
            <a:extLst>
              <a:ext uri="{FF2B5EF4-FFF2-40B4-BE49-F238E27FC236}">
                <a16:creationId xmlns:a16="http://schemas.microsoft.com/office/drawing/2014/main" id="{663F34AC-12A1-0141-8E79-DD5DBB1D421E}"/>
              </a:ext>
            </a:extLst>
          </p:cNvPr>
          <p:cNvPicPr>
            <a:picLocks noChangeAspect="1"/>
          </p:cNvPicPr>
          <p:nvPr/>
        </p:nvPicPr>
        <p:blipFill>
          <a:blip r:embed="rId16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944" y="4953659"/>
            <a:ext cx="444332" cy="234608"/>
          </a:xfrm>
          <a:prstGeom prst="rect">
            <a:avLst/>
          </a:prstGeom>
        </p:spPr>
      </p:pic>
      <p:pic>
        <p:nvPicPr>
          <p:cNvPr id="282" name="Picture 42" descr="https://lh5.googleusercontent.com/3RxARnmbuefAdzCL7jpCVIoMwJsmKX36tIUVfdG33eV2GoBfooDU84XaceC-kfCDld3z3lJ3q6qjZ_riNU1tTu1XhZrPy8TNS4wvEhc-KXfrosnSC5RfNzEYVaC3JPtrbgOuBpkwB2U"/>
          <p:cNvPicPr>
            <a:picLocks noChangeAspect="1" noChangeArrowheads="1"/>
          </p:cNvPicPr>
          <p:nvPr/>
        </p:nvPicPr>
        <p:blipFill>
          <a:blip r:embed="rId1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335" y="4937641"/>
            <a:ext cx="514821" cy="26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" name="Picture 44" descr="https://lh4.googleusercontent.com/ralwJYuqd6z1WJC6Ij974xi1z1cmT9GS_LAQTzIn8V2cNqRIBz1U0LHa51LK4BN2ZbyIzHiOmRC8YGOMhra0ONZ-BTMOX_EYtkg4vUi9GfBHr1Z37Nk9lIBC4FHJpictxy7JbsrIJ0g"/>
          <p:cNvPicPr>
            <a:picLocks noChangeAspect="1" noChangeArrowheads="1"/>
          </p:cNvPicPr>
          <p:nvPr/>
        </p:nvPicPr>
        <p:blipFill>
          <a:blip r:embed="rId1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936" y="4938063"/>
            <a:ext cx="850815" cy="26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F6633C17-E087-4C4F-90BC-D6CFA4C45054}"/>
              </a:ext>
            </a:extLst>
          </p:cNvPr>
          <p:cNvPicPr>
            <a:picLocks noChangeAspect="1"/>
          </p:cNvPicPr>
          <p:nvPr/>
        </p:nvPicPr>
        <p:blipFill>
          <a:blip r:embed="rId17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1"/>
              </a:ext>
            </a:extLst>
          </a:blip>
          <a:stretch>
            <a:fillRect/>
          </a:stretch>
        </p:blipFill>
        <p:spPr>
          <a:xfrm>
            <a:off x="5229464" y="4882245"/>
            <a:ext cx="651956" cy="293380"/>
          </a:xfrm>
          <a:prstGeom prst="rect">
            <a:avLst/>
          </a:prstGeom>
        </p:spPr>
      </p:pic>
      <p:pic>
        <p:nvPicPr>
          <p:cNvPr id="1064" name="Picture 40" descr="Image result for sri international logo">
            <a:extLst>
              <a:ext uri="{FF2B5EF4-FFF2-40B4-BE49-F238E27FC236}">
                <a16:creationId xmlns:a16="http://schemas.microsoft.com/office/drawing/2014/main" id="{98CF49AF-DABC-428B-9A08-14B232F35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549" y="4806129"/>
            <a:ext cx="818238" cy="45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B61028-D793-4819-8DC6-BA67717FB191}"/>
              </a:ext>
            </a:extLst>
          </p:cNvPr>
          <p:cNvPicPr>
            <a:picLocks noChangeAspect="1"/>
          </p:cNvPicPr>
          <p:nvPr/>
        </p:nvPicPr>
        <p:blipFill>
          <a:blip r:embed="rId1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7" y="5356773"/>
            <a:ext cx="393354" cy="287785"/>
          </a:xfrm>
          <a:prstGeom prst="rect">
            <a:avLst/>
          </a:prstGeom>
        </p:spPr>
      </p:pic>
      <p:pic>
        <p:nvPicPr>
          <p:cNvPr id="68" name="Picture 67" descr="A close up of a logo&#10;&#10;Description automatically generated">
            <a:extLst>
              <a:ext uri="{FF2B5EF4-FFF2-40B4-BE49-F238E27FC236}">
                <a16:creationId xmlns:a16="http://schemas.microsoft.com/office/drawing/2014/main" id="{2882F758-7AE0-4DB8-84B9-4C8AD3856D4B}"/>
              </a:ext>
            </a:extLst>
          </p:cNvPr>
          <p:cNvPicPr>
            <a:picLocks noChangeAspect="1"/>
          </p:cNvPicPr>
          <p:nvPr/>
        </p:nvPicPr>
        <p:blipFill>
          <a:blip r:embed="rId1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972" y="5334467"/>
            <a:ext cx="618534" cy="337605"/>
          </a:xfrm>
          <a:prstGeom prst="rect">
            <a:avLst/>
          </a:prstGeom>
        </p:spPr>
      </p:pic>
      <p:pic>
        <p:nvPicPr>
          <p:cNvPr id="70" name="Picture 69" descr="A close up of a sign&#10;&#10;Description automatically generated">
            <a:extLst>
              <a:ext uri="{FF2B5EF4-FFF2-40B4-BE49-F238E27FC236}">
                <a16:creationId xmlns:a16="http://schemas.microsoft.com/office/drawing/2014/main" id="{BDB55F68-B9A2-4CC6-B4E7-6F9CF7A8E99E}"/>
              </a:ext>
            </a:extLst>
          </p:cNvPr>
          <p:cNvPicPr>
            <a:picLocks noChangeAspect="1"/>
          </p:cNvPicPr>
          <p:nvPr/>
        </p:nvPicPr>
        <p:blipFill>
          <a:blip r:embed="rId1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552" y="5429771"/>
            <a:ext cx="474325" cy="183701"/>
          </a:xfrm>
          <a:prstGeom prst="rect">
            <a:avLst/>
          </a:prstGeom>
        </p:spPr>
      </p:pic>
      <p:graphicFrame>
        <p:nvGraphicFramePr>
          <p:cNvPr id="74" name="Object 73">
            <a:extLst>
              <a:ext uri="{FF2B5EF4-FFF2-40B4-BE49-F238E27FC236}">
                <a16:creationId xmlns:a16="http://schemas.microsoft.com/office/drawing/2014/main" id="{DAFFE9F6-9C2E-49BA-8645-D79F431856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49544" y="5381777"/>
          <a:ext cx="1034602" cy="350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176" imgW="1633680" imgH="554400" progId="">
                  <p:embed/>
                </p:oleObj>
              </mc:Choice>
              <mc:Fallback>
                <p:oleObj r:id="rId176" imgW="1633680" imgH="554400" progId="">
                  <p:embed/>
                  <p:pic>
                    <p:nvPicPr>
                      <p:cNvPr id="74" name="Object 73">
                        <a:extLst>
                          <a:ext uri="{FF2B5EF4-FFF2-40B4-BE49-F238E27FC236}">
                            <a16:creationId xmlns:a16="http://schemas.microsoft.com/office/drawing/2014/main" id="{DAFFE9F6-9C2E-49BA-8645-D79F431856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7"/>
                      <a:stretch>
                        <a:fillRect/>
                      </a:stretch>
                    </p:blipFill>
                    <p:spPr>
                      <a:xfrm>
                        <a:off x="10149544" y="5381777"/>
                        <a:ext cx="1034602" cy="350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6" name="Picture 235">
            <a:extLst>
              <a:ext uri="{FF2B5EF4-FFF2-40B4-BE49-F238E27FC236}">
                <a16:creationId xmlns:a16="http://schemas.microsoft.com/office/drawing/2014/main" id="{FC539257-93DC-AB46-856A-DCA8EE9CFA9F}"/>
              </a:ext>
            </a:extLst>
          </p:cNvPr>
          <p:cNvPicPr>
            <a:picLocks noChangeAspect="1"/>
          </p:cNvPicPr>
          <p:nvPr/>
        </p:nvPicPr>
        <p:blipFill>
          <a:blip r:embed="rId17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2956" y="5847049"/>
            <a:ext cx="609600" cy="187756"/>
          </a:xfrm>
          <a:prstGeom prst="rect">
            <a:avLst/>
          </a:prstGeom>
        </p:spPr>
      </p:pic>
      <p:pic>
        <p:nvPicPr>
          <p:cNvPr id="225" name="Picture 224">
            <a:extLst>
              <a:ext uri="{FF2B5EF4-FFF2-40B4-BE49-F238E27FC236}">
                <a16:creationId xmlns:a16="http://schemas.microsoft.com/office/drawing/2014/main" id="{B932718C-04A7-BF42-8D42-F3F2EB2A1467}"/>
              </a:ext>
            </a:extLst>
          </p:cNvPr>
          <p:cNvPicPr>
            <a:picLocks noChangeAspect="1"/>
          </p:cNvPicPr>
          <p:nvPr/>
        </p:nvPicPr>
        <p:blipFill>
          <a:blip r:embed="rId17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8273" y="5770118"/>
            <a:ext cx="704014" cy="299846"/>
          </a:xfrm>
          <a:prstGeom prst="rect">
            <a:avLst/>
          </a:prstGeom>
        </p:spPr>
      </p:pic>
      <p:pic>
        <p:nvPicPr>
          <p:cNvPr id="133" name="Picture 33" descr="https://lh3.googleusercontent.com/PHF2WbSAUuBv_AdBQ7B21RJFPkG1SYdLMnZmfwVwFDJkrJKcHxjjA6SKlvGhvVkguvBfW_4JmzZI6QG46dN4HyS4cwtqIJ3SHwHUKbQDYS3AYORfuQzUvH6jP1yyR6f68iQAux2TkVo"/>
          <p:cNvPicPr>
            <a:picLocks noChangeAspect="1" noChangeArrowheads="1"/>
          </p:cNvPicPr>
          <p:nvPr/>
        </p:nvPicPr>
        <p:blipFill>
          <a:blip r:embed="rId1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425" y="5775813"/>
            <a:ext cx="535308" cy="2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52" descr="https://lh5.googleusercontent.com/iutX5UJx8z1P1A-jB7HFcY2XM3zIX7qaZgGSN8fTtGRlwak8DgF2AQzcuCrAes855v4Dgkwt0U0SF02urz3hB3w8tEg5WCT3xIFpPmiBW1V97NEJ_U75L3jfA7o0VKevwiCWVpSMDV4"/>
          <p:cNvPicPr>
            <a:picLocks noChangeAspect="1" noChangeArrowheads="1"/>
          </p:cNvPicPr>
          <p:nvPr/>
        </p:nvPicPr>
        <p:blipFill>
          <a:blip r:embed="rId1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173" y="5770553"/>
            <a:ext cx="464068" cy="41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7" descr="Image result for tortuga logic"/>
          <p:cNvPicPr>
            <a:picLocks noChangeAspect="1" noChangeArrowheads="1"/>
          </p:cNvPicPr>
          <p:nvPr/>
        </p:nvPicPr>
        <p:blipFill>
          <a:blip r:embed="rId1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73" y="5845371"/>
            <a:ext cx="601343" cy="19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29" descr="https://lh4.googleusercontent.com/h2Ug0k7zm_lc7Q9PmPsIm0A3mLd0Wphrm7rwBBEkzoAMqCGPlgAdKpKJfYKJ-zPdCkgoPwve78PQGlscaWx4QTnArKEhwJTZh5rBN5RQ5d3oIjoQTzv7CAhx1XCaqW46OQgACVDrcr4"/>
          <p:cNvPicPr>
            <a:picLocks noChangeAspect="1" noChangeArrowheads="1"/>
          </p:cNvPicPr>
          <p:nvPr/>
        </p:nvPicPr>
        <p:blipFill>
          <a:blip r:embed="rId1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72" y="5631431"/>
            <a:ext cx="618993" cy="61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31" descr="https://lh5.googleusercontent.com/BgB5G2ecCQHXrZGPjH99DAF4L7E__glDzlvoJcxQDMzatXyL_nVSzlzGCX1vSC-SY5Ku2f006Ld6Uk0J5Px5FJ2P7m3IVPMvVXd_cVvkpmQXI8RyRlLTs-Y7CkLofeaRvOzjcNI02a0"/>
          <p:cNvPicPr>
            <a:picLocks noChangeAspect="1" noChangeArrowheads="1"/>
          </p:cNvPicPr>
          <p:nvPr/>
        </p:nvPicPr>
        <p:blipFill>
          <a:blip r:embed="rId1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635" y="5806737"/>
            <a:ext cx="355909" cy="26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8" name="Picture 50" descr="https://lh4.googleusercontent.com/7cqZF7_iX0dJ0VefvPV4FMGE9TeEZZgXqebcFnMK5AhrTA48tDftqkStvyXcY78TheAAulaq2v3kv6bbZoF08yPzJN7ect7Nte_L-h8LSRDPZQaCvOiffqL61CE3_jBgmeZEJ5-02xo"/>
          <p:cNvPicPr>
            <a:picLocks noChangeAspect="1" noChangeArrowheads="1"/>
          </p:cNvPicPr>
          <p:nvPr/>
        </p:nvPicPr>
        <p:blipFill>
          <a:blip r:embed="rId1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3" y="5805323"/>
            <a:ext cx="924181" cy="27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BA0233-D147-462B-A89D-EE4EA7E6F122}"/>
              </a:ext>
            </a:extLst>
          </p:cNvPr>
          <p:cNvPicPr>
            <a:picLocks noChangeAspect="1"/>
          </p:cNvPicPr>
          <p:nvPr/>
        </p:nvPicPr>
        <p:blipFill>
          <a:blip r:embed="rId1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785" y="5856708"/>
            <a:ext cx="894902" cy="168438"/>
          </a:xfrm>
          <a:prstGeom prst="rect">
            <a:avLst/>
          </a:prstGeom>
        </p:spPr>
      </p:pic>
      <p:graphicFrame>
        <p:nvGraphicFramePr>
          <p:cNvPr id="75" name="Object 74">
            <a:extLst>
              <a:ext uri="{FF2B5EF4-FFF2-40B4-BE49-F238E27FC236}">
                <a16:creationId xmlns:a16="http://schemas.microsoft.com/office/drawing/2014/main" id="{B6415560-25AD-49B8-992A-306B418096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29447" y="5813943"/>
          <a:ext cx="817627" cy="256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187" imgW="3797640" imgH="1188720" progId="">
                  <p:embed/>
                </p:oleObj>
              </mc:Choice>
              <mc:Fallback>
                <p:oleObj r:id="rId187" imgW="3797640" imgH="1188720" progId="">
                  <p:embed/>
                  <p:pic>
                    <p:nvPicPr>
                      <p:cNvPr id="75" name="Object 74">
                        <a:extLst>
                          <a:ext uri="{FF2B5EF4-FFF2-40B4-BE49-F238E27FC236}">
                            <a16:creationId xmlns:a16="http://schemas.microsoft.com/office/drawing/2014/main" id="{B6415560-25AD-49B8-992A-306B418096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8"/>
                      <a:stretch>
                        <a:fillRect/>
                      </a:stretch>
                    </p:blipFill>
                    <p:spPr>
                      <a:xfrm>
                        <a:off x="6829447" y="5813943"/>
                        <a:ext cx="817627" cy="2560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7" name="Graphic 76">
            <a:extLst>
              <a:ext uri="{FF2B5EF4-FFF2-40B4-BE49-F238E27FC236}">
                <a16:creationId xmlns:a16="http://schemas.microsoft.com/office/drawing/2014/main" id="{DBDA0A0C-9AF1-44F1-831F-C1705D7A43FA}"/>
              </a:ext>
            </a:extLst>
          </p:cNvPr>
          <p:cNvPicPr>
            <a:picLocks noChangeAspect="1"/>
          </p:cNvPicPr>
          <p:nvPr/>
        </p:nvPicPr>
        <p:blipFill>
          <a:blip r:embed="rId18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0"/>
              </a:ext>
            </a:extLst>
          </a:blip>
          <a:stretch>
            <a:fillRect/>
          </a:stretch>
        </p:blipFill>
        <p:spPr>
          <a:xfrm>
            <a:off x="8443471" y="5835396"/>
            <a:ext cx="942517" cy="243963"/>
          </a:xfrm>
          <a:prstGeom prst="rect">
            <a:avLst/>
          </a:prstGeom>
        </p:spPr>
      </p:pic>
      <p:pic>
        <p:nvPicPr>
          <p:cNvPr id="81" name="Graphic 80">
            <a:extLst>
              <a:ext uri="{FF2B5EF4-FFF2-40B4-BE49-F238E27FC236}">
                <a16:creationId xmlns:a16="http://schemas.microsoft.com/office/drawing/2014/main" id="{18B4A6EE-59E3-46CF-9DE7-897FC95AC396}"/>
              </a:ext>
            </a:extLst>
          </p:cNvPr>
          <p:cNvPicPr>
            <a:picLocks noChangeAspect="1"/>
          </p:cNvPicPr>
          <p:nvPr/>
        </p:nvPicPr>
        <p:blipFill>
          <a:blip r:embed="rId19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2"/>
              </a:ext>
            </a:extLst>
          </a:blip>
          <a:stretch>
            <a:fillRect/>
          </a:stretch>
        </p:blipFill>
        <p:spPr>
          <a:xfrm>
            <a:off x="9637422" y="5783487"/>
            <a:ext cx="1034602" cy="300862"/>
          </a:xfrm>
          <a:prstGeom prst="rect">
            <a:avLst/>
          </a:prstGeom>
        </p:spPr>
      </p:pic>
      <p:pic>
        <p:nvPicPr>
          <p:cNvPr id="1071" name="Picture 47" descr="ucm">
            <a:extLst>
              <a:ext uri="{FF2B5EF4-FFF2-40B4-BE49-F238E27FC236}">
                <a16:creationId xmlns:a16="http://schemas.microsoft.com/office/drawing/2014/main" id="{B496B6FF-413A-44BF-B837-54CC92460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1363" y="8066432"/>
            <a:ext cx="178416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Image result for weichai">
            <a:extLst>
              <a:ext uri="{FF2B5EF4-FFF2-40B4-BE49-F238E27FC236}">
                <a16:creationId xmlns:a16="http://schemas.microsoft.com/office/drawing/2014/main" id="{177DE137-EDA9-481A-9977-D2FB4403D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661" y="6108409"/>
            <a:ext cx="492622" cy="49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Graphic 88">
            <a:extLst>
              <a:ext uri="{FF2B5EF4-FFF2-40B4-BE49-F238E27FC236}">
                <a16:creationId xmlns:a16="http://schemas.microsoft.com/office/drawing/2014/main" id="{32B7E56A-BA46-4962-8A00-07D3681F30B7}"/>
              </a:ext>
            </a:extLst>
          </p:cNvPr>
          <p:cNvPicPr>
            <a:picLocks noChangeAspect="1"/>
          </p:cNvPicPr>
          <p:nvPr/>
        </p:nvPicPr>
        <p:blipFill>
          <a:blip r:embed="rId19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6"/>
              </a:ext>
            </a:extLst>
          </a:blip>
          <a:stretch>
            <a:fillRect/>
          </a:stretch>
        </p:blipFill>
        <p:spPr>
          <a:xfrm>
            <a:off x="7006606" y="6180624"/>
            <a:ext cx="757687" cy="464083"/>
          </a:xfrm>
          <a:prstGeom prst="rect">
            <a:avLst/>
          </a:prstGeom>
        </p:spPr>
      </p:pic>
      <p:pic>
        <p:nvPicPr>
          <p:cNvPr id="237" name="Picture 236">
            <a:extLst>
              <a:ext uri="{FF2B5EF4-FFF2-40B4-BE49-F238E27FC236}">
                <a16:creationId xmlns:a16="http://schemas.microsoft.com/office/drawing/2014/main" id="{044744A0-CCB6-6A40-B7CE-AD96EB4DEED2}"/>
              </a:ext>
            </a:extLst>
          </p:cNvPr>
          <p:cNvPicPr>
            <a:picLocks noChangeAspect="1"/>
          </p:cNvPicPr>
          <p:nvPr/>
        </p:nvPicPr>
        <p:blipFill>
          <a:blip r:embed="rId19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2731" y="6285467"/>
            <a:ext cx="974584" cy="193472"/>
          </a:xfrm>
          <a:prstGeom prst="rect">
            <a:avLst/>
          </a:prstGeom>
        </p:spPr>
      </p:pic>
      <p:pic>
        <p:nvPicPr>
          <p:cNvPr id="229" name="Picture 228">
            <a:extLst>
              <a:ext uri="{FF2B5EF4-FFF2-40B4-BE49-F238E27FC236}">
                <a16:creationId xmlns:a16="http://schemas.microsoft.com/office/drawing/2014/main" id="{E4B4D2AD-BB94-F34C-AAA8-6D275B89D551}"/>
              </a:ext>
            </a:extLst>
          </p:cNvPr>
          <p:cNvPicPr>
            <a:picLocks noChangeAspect="1"/>
          </p:cNvPicPr>
          <p:nvPr/>
        </p:nvPicPr>
        <p:blipFill>
          <a:blip r:embed="rId19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220" y="6291721"/>
            <a:ext cx="675112" cy="237343"/>
          </a:xfrm>
          <a:prstGeom prst="rect">
            <a:avLst/>
          </a:prstGeom>
        </p:spPr>
      </p:pic>
      <p:pic>
        <p:nvPicPr>
          <p:cNvPr id="263" name="Picture 262">
            <a:extLst>
              <a:ext uri="{FF2B5EF4-FFF2-40B4-BE49-F238E27FC236}">
                <a16:creationId xmlns:a16="http://schemas.microsoft.com/office/drawing/2014/main" id="{EE29CD10-F822-1348-951E-4B5BF970E626}"/>
              </a:ext>
            </a:extLst>
          </p:cNvPr>
          <p:cNvPicPr>
            <a:picLocks noChangeAspect="1"/>
          </p:cNvPicPr>
          <p:nvPr/>
        </p:nvPicPr>
        <p:blipFill>
          <a:blip r:embed="rId19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833" y="6307870"/>
            <a:ext cx="761999" cy="218465"/>
          </a:xfrm>
          <a:prstGeom prst="rect">
            <a:avLst/>
          </a:prstGeom>
        </p:spPr>
      </p:pic>
      <p:pic>
        <p:nvPicPr>
          <p:cNvPr id="246" name="Picture 245">
            <a:extLst>
              <a:ext uri="{FF2B5EF4-FFF2-40B4-BE49-F238E27FC236}">
                <a16:creationId xmlns:a16="http://schemas.microsoft.com/office/drawing/2014/main" id="{54318918-CFE0-FC47-AF57-651852C124B6}"/>
              </a:ext>
            </a:extLst>
          </p:cNvPr>
          <p:cNvPicPr>
            <a:picLocks noChangeAspect="1"/>
          </p:cNvPicPr>
          <p:nvPr/>
        </p:nvPicPr>
        <p:blipFill>
          <a:blip r:embed="rId20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389" y="6241165"/>
            <a:ext cx="659104" cy="351873"/>
          </a:xfrm>
          <a:prstGeom prst="rect">
            <a:avLst/>
          </a:prstGeom>
        </p:spPr>
      </p:pic>
      <p:pic>
        <p:nvPicPr>
          <p:cNvPr id="1027" name="Picture 3" descr="C:\Users\clockwood\Desktop\ZeroPoint Technologies AB.jpg"/>
          <p:cNvPicPr>
            <a:picLocks noChangeAspect="1" noChangeArrowheads="1"/>
          </p:cNvPicPr>
          <p:nvPr/>
        </p:nvPicPr>
        <p:blipFill>
          <a:blip r:embed="rId2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618" y="6186984"/>
            <a:ext cx="363040" cy="3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 descr="A close up of a logo&#10;&#10;Description automatically generated">
            <a:extLst>
              <a:ext uri="{FF2B5EF4-FFF2-40B4-BE49-F238E27FC236}">
                <a16:creationId xmlns:a16="http://schemas.microsoft.com/office/drawing/2014/main" id="{30A2A6AA-9C89-48D3-AE6D-BFA2496DE1FF}"/>
              </a:ext>
            </a:extLst>
          </p:cNvPr>
          <p:cNvPicPr>
            <a:picLocks noChangeAspect="1"/>
          </p:cNvPicPr>
          <p:nvPr/>
        </p:nvPicPr>
        <p:blipFill>
          <a:blip r:embed="rId2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" y="6191533"/>
            <a:ext cx="588040" cy="560990"/>
          </a:xfrm>
          <a:prstGeom prst="rect">
            <a:avLst/>
          </a:prstGeom>
        </p:spPr>
      </p:pic>
      <p:pic>
        <p:nvPicPr>
          <p:cNvPr id="1073" name="Picture 49" descr="Image result for university of kansas logo">
            <a:extLst>
              <a:ext uri="{FF2B5EF4-FFF2-40B4-BE49-F238E27FC236}">
                <a16:creationId xmlns:a16="http://schemas.microsoft.com/office/drawing/2014/main" id="{BAA16DA8-B443-4FD0-92E6-D203C2087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05" y="6336231"/>
            <a:ext cx="294601" cy="18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A close up of a logo&#10;&#10;Description automatically generated">
            <a:extLst>
              <a:ext uri="{FF2B5EF4-FFF2-40B4-BE49-F238E27FC236}">
                <a16:creationId xmlns:a16="http://schemas.microsoft.com/office/drawing/2014/main" id="{146BCEB5-E39B-4A0E-890C-A0A7A60E9140}"/>
              </a:ext>
            </a:extLst>
          </p:cNvPr>
          <p:cNvPicPr>
            <a:picLocks noChangeAspect="1"/>
          </p:cNvPicPr>
          <p:nvPr/>
        </p:nvPicPr>
        <p:blipFill>
          <a:blip r:embed="rId2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194" y="6273024"/>
            <a:ext cx="897195" cy="245529"/>
          </a:xfrm>
          <a:prstGeom prst="rect">
            <a:avLst/>
          </a:prstGeom>
        </p:spPr>
      </p:pic>
      <p:pic>
        <p:nvPicPr>
          <p:cNvPr id="85" name="Graphic 84">
            <a:extLst>
              <a:ext uri="{FF2B5EF4-FFF2-40B4-BE49-F238E27FC236}">
                <a16:creationId xmlns:a16="http://schemas.microsoft.com/office/drawing/2014/main" id="{9E648E30-DCF8-4B66-B195-2C9F3CC6ACEB}"/>
              </a:ext>
            </a:extLst>
          </p:cNvPr>
          <p:cNvPicPr>
            <a:picLocks noChangeAspect="1"/>
          </p:cNvPicPr>
          <p:nvPr/>
        </p:nvPicPr>
        <p:blipFill>
          <a:blip r:embed="rId20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6"/>
              </a:ext>
            </a:extLst>
          </a:blip>
          <a:stretch>
            <a:fillRect/>
          </a:stretch>
        </p:blipFill>
        <p:spPr>
          <a:xfrm>
            <a:off x="4215493" y="6332257"/>
            <a:ext cx="1513403" cy="141882"/>
          </a:xfrm>
          <a:prstGeom prst="rect">
            <a:avLst/>
          </a:prstGeom>
        </p:spPr>
      </p:pic>
      <p:graphicFrame>
        <p:nvGraphicFramePr>
          <p:cNvPr id="87" name="Object 86">
            <a:extLst>
              <a:ext uri="{FF2B5EF4-FFF2-40B4-BE49-F238E27FC236}">
                <a16:creationId xmlns:a16="http://schemas.microsoft.com/office/drawing/2014/main" id="{0186404C-B1DB-4DAC-8471-C270DD7939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77394" y="6285467"/>
          <a:ext cx="347392" cy="220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207" imgW="939600" imgH="596520" progId="">
                  <p:embed/>
                </p:oleObj>
              </mc:Choice>
              <mc:Fallback>
                <p:oleObj r:id="rId207" imgW="939600" imgH="596520" progId="">
                  <p:embed/>
                  <p:pic>
                    <p:nvPicPr>
                      <p:cNvPr id="87" name="Object 86">
                        <a:extLst>
                          <a:ext uri="{FF2B5EF4-FFF2-40B4-BE49-F238E27FC236}">
                            <a16:creationId xmlns:a16="http://schemas.microsoft.com/office/drawing/2014/main" id="{0186404C-B1DB-4DAC-8471-C270DD7939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8"/>
                      <a:stretch>
                        <a:fillRect/>
                      </a:stretch>
                    </p:blipFill>
                    <p:spPr>
                      <a:xfrm>
                        <a:off x="5877394" y="6285467"/>
                        <a:ext cx="347392" cy="220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ct 91">
            <a:extLst>
              <a:ext uri="{FF2B5EF4-FFF2-40B4-BE49-F238E27FC236}">
                <a16:creationId xmlns:a16="http://schemas.microsoft.com/office/drawing/2014/main" id="{76AA88D3-6AEB-45C4-88AB-176DA352DA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78341" y="6253613"/>
          <a:ext cx="334121" cy="327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209" imgW="609480" imgH="596520" progId="">
                  <p:embed/>
                </p:oleObj>
              </mc:Choice>
              <mc:Fallback>
                <p:oleObj r:id="rId209" imgW="609480" imgH="596520" progId="">
                  <p:embed/>
                  <p:pic>
                    <p:nvPicPr>
                      <p:cNvPr id="92" name="Object 91">
                        <a:extLst>
                          <a:ext uri="{FF2B5EF4-FFF2-40B4-BE49-F238E27FC236}">
                            <a16:creationId xmlns:a16="http://schemas.microsoft.com/office/drawing/2014/main" id="{76AA88D3-6AEB-45C4-88AB-176DA352DA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0"/>
                      <a:stretch>
                        <a:fillRect/>
                      </a:stretch>
                    </p:blipFill>
                    <p:spPr>
                      <a:xfrm>
                        <a:off x="8978341" y="6253613"/>
                        <a:ext cx="334121" cy="327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4" name="Picture 93" descr="A close up of a sign&#10;&#10;Description automatically generated">
            <a:extLst>
              <a:ext uri="{FF2B5EF4-FFF2-40B4-BE49-F238E27FC236}">
                <a16:creationId xmlns:a16="http://schemas.microsoft.com/office/drawing/2014/main" id="{DE98BC2F-881E-4268-8E44-5C9244604D1C}"/>
              </a:ext>
            </a:extLst>
          </p:cNvPr>
          <p:cNvPicPr>
            <a:picLocks noChangeAspect="1"/>
          </p:cNvPicPr>
          <p:nvPr/>
        </p:nvPicPr>
        <p:blipFill>
          <a:blip r:embed="rId2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377" y="6213576"/>
            <a:ext cx="840393" cy="337254"/>
          </a:xfrm>
          <a:prstGeom prst="rect">
            <a:avLst/>
          </a:prstGeom>
        </p:spPr>
      </p:pic>
      <p:pic>
        <p:nvPicPr>
          <p:cNvPr id="290" name="Picture 4" descr="https://lh6.googleusercontent.com/UR-Ou75XGeoLseWYvaeXmDg6-NW0jhM5pn8QT4teZVKMQK3b8mtA-wGQjgTLaxpf3Enp97RmyRKtOUgSwSwYqxlp2iszStiuP1PdmhfqnE5o_Vv_w-SPKLjE9YEvvXvNoCEs-FLRp28">
            <a:extLst>
              <a:ext uri="{FF2B5EF4-FFF2-40B4-BE49-F238E27FC236}">
                <a16:creationId xmlns:a16="http://schemas.microsoft.com/office/drawing/2014/main" id="{687364CB-D727-4F8F-8379-D2FC3F870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243" y="5290964"/>
            <a:ext cx="785511" cy="3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CA43F20-09CB-49D3-9FBA-F6460737D5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623" y="163053"/>
          <a:ext cx="600216" cy="276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213" imgW="3130200" imgH="1444680" progId="">
                  <p:embed/>
                </p:oleObj>
              </mc:Choice>
              <mc:Fallback>
                <p:oleObj r:id="rId213" imgW="3130200" imgH="1444680" progId="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CA43F20-09CB-49D3-9FBA-F6460737D5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4"/>
                      <a:stretch>
                        <a:fillRect/>
                      </a:stretch>
                    </p:blipFill>
                    <p:spPr>
                      <a:xfrm>
                        <a:off x="1295623" y="163053"/>
                        <a:ext cx="600216" cy="276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19" name="Picture 95" descr="Image result for beijing academy of edge computing">
            <a:extLst>
              <a:ext uri="{FF2B5EF4-FFF2-40B4-BE49-F238E27FC236}">
                <a16:creationId xmlns:a16="http://schemas.microsoft.com/office/drawing/2014/main" id="{240818D9-D9E9-4D45-9E0E-710DBDFF9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368" y="535604"/>
            <a:ext cx="961601" cy="36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4" name="Picture 120">
            <a:extLst>
              <a:ext uri="{FF2B5EF4-FFF2-40B4-BE49-F238E27FC236}">
                <a16:creationId xmlns:a16="http://schemas.microsoft.com/office/drawing/2014/main" id="{BAB672DC-ACED-4607-9CF6-78194EA8F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379" y="6268151"/>
            <a:ext cx="1103003" cy="24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" name="Picture 122">
            <a:extLst>
              <a:ext uri="{FF2B5EF4-FFF2-40B4-BE49-F238E27FC236}">
                <a16:creationId xmlns:a16="http://schemas.microsoft.com/office/drawing/2014/main" id="{33829984-3F67-478A-B671-B41D8F86D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787" y="4947885"/>
            <a:ext cx="1057502" cy="23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8" name="Picture 124">
            <a:extLst>
              <a:ext uri="{FF2B5EF4-FFF2-40B4-BE49-F238E27FC236}">
                <a16:creationId xmlns:a16="http://schemas.microsoft.com/office/drawing/2014/main" id="{B813AF1C-1787-440B-A0F5-7FB2AD2E6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2885" y="4789414"/>
            <a:ext cx="464068" cy="46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7882A4E-9363-41E2-8B7C-D69B710DC4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84748" y="188713"/>
          <a:ext cx="469411" cy="274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219" imgW="582120" imgH="341280" progId="">
                  <p:embed/>
                </p:oleObj>
              </mc:Choice>
              <mc:Fallback>
                <p:oleObj r:id="rId219" imgW="582120" imgH="341280" progId="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7882A4E-9363-41E2-8B7C-D69B710DC4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0"/>
                      <a:stretch>
                        <a:fillRect/>
                      </a:stretch>
                    </p:blipFill>
                    <p:spPr>
                      <a:xfrm>
                        <a:off x="10284748" y="188713"/>
                        <a:ext cx="469411" cy="274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59" name="Picture 135">
            <a:extLst>
              <a:ext uri="{FF2B5EF4-FFF2-40B4-BE49-F238E27FC236}">
                <a16:creationId xmlns:a16="http://schemas.microsoft.com/office/drawing/2014/main" id="{E6BB39FA-2885-46D1-834F-7BB62E5F0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902" y="3320847"/>
            <a:ext cx="1125701" cy="23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13F84A9-65A9-4BD8-BDB6-073042BA69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95848" y="3376142"/>
          <a:ext cx="622817" cy="119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222" imgW="2139480" imgH="411480" progId="">
                  <p:embed/>
                </p:oleObj>
              </mc:Choice>
              <mc:Fallback>
                <p:oleObj r:id="rId222" imgW="2139480" imgH="411480" progId="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213F84A9-65A9-4BD8-BDB6-073042BA69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3"/>
                      <a:stretch>
                        <a:fillRect/>
                      </a:stretch>
                    </p:blipFill>
                    <p:spPr>
                      <a:xfrm>
                        <a:off x="5995848" y="3376142"/>
                        <a:ext cx="622817" cy="1196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1" name="Picture 240">
            <a:extLst>
              <a:ext uri="{FF2B5EF4-FFF2-40B4-BE49-F238E27FC236}">
                <a16:creationId xmlns:a16="http://schemas.microsoft.com/office/drawing/2014/main" id="{FA84B7E9-41C8-6A45-AB1E-E5B38C563DEA}"/>
              </a:ext>
            </a:extLst>
          </p:cNvPr>
          <p:cNvPicPr>
            <a:picLocks noChangeAspect="1"/>
          </p:cNvPicPr>
          <p:nvPr/>
        </p:nvPicPr>
        <p:blipFill>
          <a:blip r:embed="rId2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73" y="3231684"/>
            <a:ext cx="627961" cy="329063"/>
          </a:xfrm>
          <a:prstGeom prst="rect">
            <a:avLst/>
          </a:prstGeom>
        </p:spPr>
      </p:pic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85C024C9-A133-4765-BD58-D73BC2A9F2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94823" y="4326314"/>
          <a:ext cx="937901" cy="369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225" imgW="4864320" imgH="1914120" progId="">
                  <p:embed/>
                </p:oleObj>
              </mc:Choice>
              <mc:Fallback>
                <p:oleObj r:id="rId225" imgW="4864320" imgH="1914120" progId="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85C024C9-A133-4765-BD58-D73BC2A9F2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6"/>
                      <a:stretch>
                        <a:fillRect/>
                      </a:stretch>
                    </p:blipFill>
                    <p:spPr>
                      <a:xfrm>
                        <a:off x="10894823" y="4326314"/>
                        <a:ext cx="937901" cy="369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14" name="Picture 190" descr="周立功单片机">
            <a:extLst>
              <a:ext uri="{FF2B5EF4-FFF2-40B4-BE49-F238E27FC236}">
                <a16:creationId xmlns:a16="http://schemas.microsoft.com/office/drawing/2014/main" id="{112CF411-A494-42A8-BA5A-D58C380A7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9186" y="5662668"/>
            <a:ext cx="1151131" cy="54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6" name="Picture 192" descr="Agency for Science, Technology and Research (A*STAR)">
            <a:extLst>
              <a:ext uri="{FF2B5EF4-FFF2-40B4-BE49-F238E27FC236}">
                <a16:creationId xmlns:a16="http://schemas.microsoft.com/office/drawing/2014/main" id="{66F509B0-B59B-47F1-93B1-E7A00F9BD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704" y="4324231"/>
            <a:ext cx="723855" cy="34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9D1FFA6F-FC08-44D1-A521-9C478A9CF8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4981" y="5823513"/>
          <a:ext cx="355909" cy="200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229" imgW="609480" imgH="342720" progId="">
                  <p:embed/>
                </p:oleObj>
              </mc:Choice>
              <mc:Fallback>
                <p:oleObj r:id="rId229" imgW="609480" imgH="342720" progId="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9D1FFA6F-FC08-44D1-A521-9C478A9CF8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0"/>
                      <a:stretch>
                        <a:fillRect/>
                      </a:stretch>
                    </p:blipFill>
                    <p:spPr>
                      <a:xfrm>
                        <a:off x="3924981" y="5823513"/>
                        <a:ext cx="355909" cy="200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4042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34FA1C-08D2-414F-9479-8E502D566E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 RISC-V fully European platform for space</a:t>
            </a:r>
          </a:p>
          <a:p>
            <a:r>
              <a:rPr lang="en-US" dirty="0"/>
              <a:t>Officially launched in October 2019, the Horizon 2020 European project De-RISC (Dependable Real-time Infrastructure for Safety-critical Computer) has gathered an international consortium to develop a hardware and software platform based around the RISC-V ISA for the space and aviation market.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2"/>
              </a:rPr>
              <a:t>https://www.eenewseurope.com/news/risc-v-fully-european-platform-space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94EBD-C8A8-4073-BAFB-924A84053A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European Processor Initiative for Accelerator</a:t>
            </a:r>
          </a:p>
          <a:p>
            <a:r>
              <a:rPr lang="en-US" dirty="0"/>
              <a:t>The Accelerator stream will develop and demonstrate fully European processor IPs based on the RISC-V Instruction Set Architecture, providing power efficient and high throughput accelerator tiles within the GPP chip. Using RISC-V allows leveraging open source resources at hardware architecture level and software level, as well as ensuring independence from non-European patented computing technologies.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3"/>
              </a:rPr>
              <a:t>https://www.european-processor-initiative.eu/accelerator/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4BCD6-E371-4E7C-954A-F8871E5653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19B51A1E-902D-48AF-9020-955120F399B6}" type="slidenum">
              <a:rPr lang="en-US" b="1" i="1" noProof="0" smtClean="0"/>
              <a:pPr/>
              <a:t>4</a:t>
            </a:fld>
            <a:endParaRPr lang="en-US" b="1" i="1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B5B7D6-8615-4659-99EE-D7DF9CEE3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RISC-V Europe leadership</a:t>
            </a:r>
          </a:p>
        </p:txBody>
      </p:sp>
    </p:spTree>
    <p:extLst>
      <p:ext uri="{BB962C8B-B14F-4D97-AF65-F5344CB8AC3E}">
        <p14:creationId xmlns:p14="http://schemas.microsoft.com/office/powerpoint/2010/main" val="2851277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BD95D8-4EE6-42EE-86F3-434A6B0121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9933FF"/>
                </a:solidFill>
              </a:rPr>
              <a:t>Embedded</a:t>
            </a:r>
          </a:p>
          <a:p>
            <a:pPr lvl="1"/>
            <a:r>
              <a:rPr lang="en-US" dirty="0"/>
              <a:t>Microchip </a:t>
            </a:r>
            <a:r>
              <a:rPr lang="en-US" dirty="0" err="1"/>
              <a:t>Polarfire</a:t>
            </a:r>
            <a:r>
              <a:rPr lang="en-US" dirty="0"/>
              <a:t> low power FPGA SOC for Military and aerospace applications requiring </a:t>
            </a:r>
            <a:r>
              <a:rPr lang="en-US" dirty="0" err="1"/>
              <a:t>realtime</a:t>
            </a:r>
            <a:r>
              <a:rPr lang="en-US" dirty="0"/>
              <a:t>, highly secure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000" b="1" dirty="0">
                <a:solidFill>
                  <a:srgbClr val="9933FF"/>
                </a:solidFill>
              </a:rPr>
              <a:t>Machine Learning / AI</a:t>
            </a:r>
          </a:p>
          <a:p>
            <a:pPr lvl="1"/>
            <a:r>
              <a:rPr lang="en-US" dirty="0"/>
              <a:t>Alibaba revealed 16-core high performance RISC-V chip for AI, IOT, and 5G applications. They have also shared a low-power RISC-V design</a:t>
            </a:r>
          </a:p>
          <a:p>
            <a:pPr lvl="1"/>
            <a:r>
              <a:rPr lang="en-US" dirty="0" err="1"/>
              <a:t>InCore</a:t>
            </a:r>
            <a:r>
              <a:rPr lang="en-US" dirty="0"/>
              <a:t> Semiconductors of India laid out plans for a family of RISC-V based cores as well as deep-learning accelerators and SoC design </a:t>
            </a:r>
          </a:p>
          <a:p>
            <a:pPr lvl="1"/>
            <a:r>
              <a:rPr lang="en-US" dirty="0"/>
              <a:t>Sony Semiconductors detailed plans for AI integration onto image sensors at RISC-V Tokyo Day</a:t>
            </a:r>
          </a:p>
          <a:p>
            <a:pPr lvl="1"/>
            <a:r>
              <a:rPr lang="en-US" altLang="ja-JP" dirty="0"/>
              <a:t>SWITCH SCIENCE KK AI camera with RISC-V CPU, M5StickV (Japan)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000" b="1" dirty="0">
                <a:solidFill>
                  <a:srgbClr val="9933FF"/>
                </a:solidFill>
              </a:rPr>
              <a:t>High Performance Computing</a:t>
            </a:r>
          </a:p>
          <a:p>
            <a:pPr lvl="1"/>
            <a:r>
              <a:rPr lang="en-US" dirty="0"/>
              <a:t>The European Processor Initiative picks RISC-V for accelerators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D23D9-D81D-4155-8C3B-CE056EDC44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9933FF"/>
                </a:solidFill>
              </a:rPr>
              <a:t>Internet of Things</a:t>
            </a:r>
          </a:p>
          <a:p>
            <a:pPr lvl="1"/>
            <a:r>
              <a:rPr lang="en-US" dirty="0" err="1"/>
              <a:t>Greenwaves</a:t>
            </a:r>
            <a:r>
              <a:rPr lang="en-US" dirty="0"/>
              <a:t> offers ultra-low-power, high-performance GAP8 APs to enable AI in battery-powered IoT devices. </a:t>
            </a:r>
            <a:r>
              <a:rPr lang="en-US" dirty="0" err="1"/>
              <a:t>GreenWaves</a:t>
            </a:r>
            <a:r>
              <a:rPr lang="en-US" dirty="0"/>
              <a:t> is a key contributor to the RISC-V–based PULP (parallel ultra-low-power processing platform)</a:t>
            </a:r>
          </a:p>
          <a:p>
            <a:pPr lvl="1"/>
            <a:r>
              <a:rPr lang="en-US" dirty="0" err="1"/>
              <a:t>GigaDevice</a:t>
            </a:r>
            <a:r>
              <a:rPr lang="en-US" dirty="0"/>
              <a:t> launched world’s first general-purpose microcontroller based on RISC-V for the IOT market.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2000" b="1" dirty="0">
                <a:solidFill>
                  <a:srgbClr val="9933FF"/>
                </a:solidFill>
              </a:rPr>
              <a:t>Virtual reality, augmented reality, AR/VR </a:t>
            </a:r>
          </a:p>
          <a:p>
            <a:pPr lvl="1"/>
            <a:r>
              <a:rPr lang="en-US" dirty="0"/>
              <a:t>Facebook’s Oculus team has been a strong supporter of RISC-V, sharing the importance of the technology in AR/VR application</a:t>
            </a:r>
            <a:br>
              <a:rPr lang="en-US" dirty="0"/>
            </a:br>
            <a:endParaRPr lang="en-US" sz="2000" b="1" dirty="0">
              <a:solidFill>
                <a:srgbClr val="9933FF"/>
              </a:solidFill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rgbClr val="9933FF"/>
                </a:solidFill>
              </a:rPr>
              <a:t>Wearables</a:t>
            </a:r>
          </a:p>
          <a:p>
            <a:pPr lvl="1"/>
            <a:r>
              <a:rPr lang="en-US" dirty="0" err="1"/>
              <a:t>Huami’s</a:t>
            </a:r>
            <a:r>
              <a:rPr lang="en-US" dirty="0"/>
              <a:t> Huangshan 1S Processor on 7nm. </a:t>
            </a:r>
            <a:r>
              <a:rPr lang="en-US" dirty="0" err="1"/>
              <a:t>Huami</a:t>
            </a:r>
            <a:r>
              <a:rPr lang="en-US" dirty="0"/>
              <a:t> is a top wearable manufacturer in the world today</a:t>
            </a:r>
            <a:br>
              <a:rPr lang="en-US" dirty="0"/>
            </a:br>
            <a:endParaRPr lang="en-US" dirty="0"/>
          </a:p>
          <a:p>
            <a:pPr marL="0" indent="-9525">
              <a:buNone/>
            </a:pPr>
            <a:r>
              <a:rPr lang="en-US" sz="2200" b="1" dirty="0">
                <a:solidFill>
                  <a:srgbClr val="9933FF"/>
                </a:solidFill>
              </a:rPr>
              <a:t>Wireless</a:t>
            </a:r>
          </a:p>
          <a:p>
            <a:pPr lvl="1"/>
            <a:r>
              <a:rPr lang="en-US" dirty="0"/>
              <a:t>Samsung plans RISC-V cores in the </a:t>
            </a:r>
            <a:r>
              <a:rPr lang="en-US" dirty="0" err="1"/>
              <a:t>mmWave</a:t>
            </a:r>
            <a:r>
              <a:rPr lang="en-US" dirty="0"/>
              <a:t> RF portion of its 5G cellular modems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9B374D-261B-4598-A354-5D0B23057F9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19B51A1E-902D-48AF-9020-955120F399B6}" type="slidenum">
              <a:rPr lang="en-US" b="1" i="1" noProof="0" smtClean="0"/>
              <a:pPr/>
              <a:t>5</a:t>
            </a:fld>
            <a:endParaRPr lang="en-US" b="1" i="1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84F017B-CA07-4F94-A5A8-AD3659246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leverage of RISC-V</a:t>
            </a:r>
          </a:p>
        </p:txBody>
      </p:sp>
    </p:spTree>
    <p:extLst>
      <p:ext uri="{BB962C8B-B14F-4D97-AF65-F5344CB8AC3E}">
        <p14:creationId xmlns:p14="http://schemas.microsoft.com/office/powerpoint/2010/main" val="1536783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109CB6-9F34-45FE-AEA5-5BA8854696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Acceleration</a:t>
            </a:r>
          </a:p>
          <a:p>
            <a:pPr lvl="1"/>
            <a:r>
              <a:rPr lang="en-US" dirty="0"/>
              <a:t>NVIDIA is expanding RISC-V beyond microcontrollers to input/output core in an inference accelerator part RC18, a high-performance accelerator for deep-learning inference workloads. Input output and serial functionality is handled by a single master core – built on the RISC-V ISA.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Memory and Storage</a:t>
            </a:r>
          </a:p>
          <a:p>
            <a:pPr lvl="1"/>
            <a:r>
              <a:rPr lang="en-US" dirty="0"/>
              <a:t>Western Digital has committed to use RISC-V in all of their storage processors</a:t>
            </a:r>
          </a:p>
          <a:p>
            <a:pPr lvl="1"/>
            <a:r>
              <a:rPr lang="en-US" dirty="0" err="1"/>
              <a:t>Macronix</a:t>
            </a:r>
            <a:r>
              <a:rPr lang="en-US" dirty="0"/>
              <a:t> is bringing RISC-V memory centric solutions that combine memory with a RISC-V accelerator processor to consumer implementations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Security</a:t>
            </a:r>
          </a:p>
          <a:p>
            <a:pPr lvl="1"/>
            <a:r>
              <a:rPr lang="en-US" dirty="0" err="1"/>
              <a:t>HexFive</a:t>
            </a:r>
            <a:r>
              <a:rPr lang="en-US" dirty="0"/>
              <a:t> creator of </a:t>
            </a:r>
            <a:r>
              <a:rPr lang="en-US" dirty="0" err="1"/>
              <a:t>MultiZone</a:t>
            </a:r>
            <a:r>
              <a:rPr lang="en-US" dirty="0"/>
              <a:t>™ Security for multi-domain secure execution environment for RISC-V, also an </a:t>
            </a:r>
            <a:r>
              <a:rPr lang="en-US" dirty="0" err="1"/>
              <a:t>AdaCore</a:t>
            </a:r>
            <a:r>
              <a:rPr lang="en-US" dirty="0"/>
              <a:t> partner</a:t>
            </a:r>
          </a:p>
          <a:p>
            <a:pPr lvl="1"/>
            <a:r>
              <a:rPr lang="en-US" dirty="0"/>
              <a:t>Microchip mid-range </a:t>
            </a:r>
            <a:r>
              <a:rPr lang="en-US" dirty="0" err="1"/>
              <a:t>PolarFire</a:t>
            </a:r>
            <a:r>
              <a:rPr lang="en-US" dirty="0"/>
              <a:t> FPGA for low power, thermal efficiency, and defense-grade security in embedded computing systems</a:t>
            </a:r>
          </a:p>
          <a:p>
            <a:pPr lvl="1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60034-C075-4AFF-96F0-6C513B4C7A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Root of Trust</a:t>
            </a:r>
          </a:p>
          <a:p>
            <a:pPr lvl="1"/>
            <a:r>
              <a:rPr lang="en-US" dirty="0"/>
              <a:t>Google launched </a:t>
            </a:r>
            <a:r>
              <a:rPr lang="en-US" dirty="0" err="1"/>
              <a:t>OpenTitan</a:t>
            </a:r>
            <a:r>
              <a:rPr lang="en-US" dirty="0"/>
              <a:t> together with Western Digital, ETH Zurich, G+D Mobile Security, </a:t>
            </a:r>
            <a:r>
              <a:rPr lang="en-US" dirty="0" err="1"/>
              <a:t>Nuvoton</a:t>
            </a:r>
            <a:r>
              <a:rPr lang="en-US" dirty="0"/>
              <a:t> Technology for an open source microprocessor (the </a:t>
            </a:r>
            <a:r>
              <a:rPr lang="en-US" dirty="0" err="1"/>
              <a:t>lowRISC</a:t>
            </a:r>
            <a:r>
              <a:rPr lang="en-US" dirty="0"/>
              <a:t> Ibex, a RISC-V-based design), cryptographic coprocessors, a hardware random number generator, a sophisticated key hierarchy, memory hierarchies for volatile and non-volatile storage, defensive mechanisms, IO peripherals, secure boot, and more</a:t>
            </a:r>
          </a:p>
          <a:p>
            <a:pPr marL="2667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Design support </a:t>
            </a:r>
          </a:p>
          <a:p>
            <a:pPr lvl="1"/>
            <a:r>
              <a:rPr lang="en-US" dirty="0" err="1"/>
              <a:t>Imperas</a:t>
            </a:r>
            <a:r>
              <a:rPr lang="en-US" dirty="0"/>
              <a:t> and </a:t>
            </a:r>
            <a:r>
              <a:rPr lang="en-US" dirty="0" err="1"/>
              <a:t>UltraSOC</a:t>
            </a:r>
            <a:r>
              <a:rPr lang="en-US" dirty="0"/>
              <a:t> providing tools and verification support</a:t>
            </a:r>
          </a:p>
          <a:p>
            <a:pPr lvl="1"/>
            <a:r>
              <a:rPr lang="en-US" dirty="0"/>
              <a:t>Andes IDE for software development based on Eclipse for embedded applications.</a:t>
            </a:r>
          </a:p>
          <a:p>
            <a:pPr lvl="1"/>
            <a:r>
              <a:rPr lang="en-US" dirty="0" err="1"/>
              <a:t>SmartDV</a:t>
            </a:r>
            <a:r>
              <a:rPr lang="en-US" dirty="0"/>
              <a:t> Technologies ,Verification IP supplier, </a:t>
            </a:r>
            <a:r>
              <a:rPr lang="en-US" dirty="0" err="1"/>
              <a:t>TileLink</a:t>
            </a:r>
            <a:r>
              <a:rPr lang="en-US" dirty="0"/>
              <a:t> VIP to verify the </a:t>
            </a:r>
            <a:r>
              <a:rPr lang="en-US" dirty="0" err="1"/>
              <a:t>TileLink</a:t>
            </a:r>
            <a:r>
              <a:rPr lang="en-US" dirty="0"/>
              <a:t> chip-scale interconnect standard.</a:t>
            </a:r>
          </a:p>
          <a:p>
            <a:pPr lvl="1"/>
            <a:r>
              <a:rPr lang="en-US" dirty="0" err="1"/>
              <a:t>AdaCore</a:t>
            </a:r>
            <a:r>
              <a:rPr lang="en-US" dirty="0"/>
              <a:t> bringing Ada and Spark programming to RISC-V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C62D8-3E37-407E-9CB5-2FC9394114B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19B51A1E-902D-48AF-9020-955120F399B6}" type="slidenum">
              <a:rPr lang="en-US" b="1" i="1" noProof="0" smtClean="0"/>
              <a:pPr/>
              <a:t>6</a:t>
            </a:fld>
            <a:endParaRPr lang="en-US" b="1" i="1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0263032-F88A-4D4D-9E67-139D5C0D4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innovation on RISC-V</a:t>
            </a:r>
          </a:p>
        </p:txBody>
      </p:sp>
    </p:spTree>
    <p:extLst>
      <p:ext uri="{BB962C8B-B14F-4D97-AF65-F5344CB8AC3E}">
        <p14:creationId xmlns:p14="http://schemas.microsoft.com/office/powerpoint/2010/main" val="763932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BD2BD3-0FAF-4F1F-BB02-DE3F0E560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1679" y="1152000"/>
            <a:ext cx="6888957" cy="5040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Open Source  </a:t>
            </a:r>
            <a:r>
              <a:rPr lang="en-US" sz="1600" dirty="0"/>
              <a:t>GNU toolchain, LLVM, QEMU virtual machines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Operating Systems</a:t>
            </a:r>
          </a:p>
          <a:p>
            <a:r>
              <a:rPr lang="en-US" sz="1600" dirty="0"/>
              <a:t>Linux high end (64 bit),  </a:t>
            </a:r>
            <a:r>
              <a:rPr lang="en-US" sz="1600" dirty="0" err="1"/>
              <a:t>Yocto</a:t>
            </a:r>
            <a:r>
              <a:rPr lang="en-US" sz="1600" dirty="0"/>
              <a:t> (embedded distro) and </a:t>
            </a:r>
            <a:r>
              <a:rPr lang="en-US" sz="1600" dirty="0" err="1"/>
              <a:t>OpenSuse</a:t>
            </a:r>
            <a:endParaRPr lang="en-US" sz="1600" dirty="0"/>
          </a:p>
          <a:p>
            <a:r>
              <a:rPr lang="en-US" sz="1600" dirty="0"/>
              <a:t>Fedora (Red Hat) support coming in 2Q 2020</a:t>
            </a:r>
          </a:p>
          <a:p>
            <a:r>
              <a:rPr lang="en-US" sz="1600" dirty="0" err="1"/>
              <a:t>AliOS</a:t>
            </a:r>
            <a:r>
              <a:rPr lang="en-US" sz="1600" dirty="0"/>
              <a:t>, like Linux/Android from Alibaba for RV 64 bit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32 bit RTOS</a:t>
            </a:r>
          </a:p>
          <a:p>
            <a:r>
              <a:rPr lang="en-US" sz="1600" dirty="0" err="1"/>
              <a:t>FreeRTOS</a:t>
            </a:r>
            <a:r>
              <a:rPr lang="en-US" sz="1600" dirty="0"/>
              <a:t> (AWS RISC-V Support in </a:t>
            </a:r>
            <a:r>
              <a:rPr lang="en-US" sz="1600" dirty="0" err="1"/>
              <a:t>FreeRTOS</a:t>
            </a:r>
            <a:r>
              <a:rPr lang="en-US" sz="1600" dirty="0"/>
              <a:t> Kernel for embedded IoT applications on supported kernel for microcontrollers)</a:t>
            </a:r>
          </a:p>
          <a:p>
            <a:r>
              <a:rPr lang="en-US" sz="1600" dirty="0"/>
              <a:t>Zephyr</a:t>
            </a:r>
          </a:p>
          <a:p>
            <a:r>
              <a:rPr lang="en-US" sz="1600" dirty="0"/>
              <a:t> VxWorks RTOS from </a:t>
            </a:r>
            <a:r>
              <a:rPr lang="en-US" sz="1600" dirty="0" err="1"/>
              <a:t>Windriver</a:t>
            </a:r>
            <a:r>
              <a:rPr lang="en-US" sz="1600" dirty="0"/>
              <a:t> now supports RISC-V for embedded</a:t>
            </a:r>
          </a:p>
          <a:p>
            <a:r>
              <a:rPr lang="en-US" sz="1600" dirty="0" err="1"/>
              <a:t>ThreadX</a:t>
            </a:r>
            <a:r>
              <a:rPr lang="en-US" sz="1600" dirty="0"/>
              <a:t> (</a:t>
            </a:r>
            <a:r>
              <a:rPr lang="en-US" sz="1600" dirty="0" err="1"/>
              <a:t>AndesCore</a:t>
            </a:r>
            <a:r>
              <a:rPr lang="en-US" sz="1600" dirty="0"/>
              <a:t>)</a:t>
            </a:r>
          </a:p>
          <a:p>
            <a:r>
              <a:rPr lang="en-US" sz="1600" dirty="0" err="1"/>
              <a:t>SafeRTOS</a:t>
            </a:r>
            <a:r>
              <a:rPr lang="en-US" sz="1600" dirty="0"/>
              <a:t> </a:t>
            </a:r>
          </a:p>
          <a:p>
            <a:r>
              <a:rPr lang="en-US" sz="1600" dirty="0" err="1"/>
              <a:t>SylixOS</a:t>
            </a:r>
            <a:r>
              <a:rPr lang="en-US" sz="1600" dirty="0"/>
              <a:t>; an opensource embedded real-time operating system </a:t>
            </a:r>
          </a:p>
          <a:p>
            <a:r>
              <a:rPr lang="en-US" sz="1600" dirty="0"/>
              <a:t>RT-Thread; an open source RTOS for embedded</a:t>
            </a:r>
          </a:p>
          <a:p>
            <a:r>
              <a:rPr lang="en-US" sz="1600" dirty="0" err="1"/>
              <a:t>AliOS</a:t>
            </a:r>
            <a:r>
              <a:rPr lang="en-US" sz="1600" dirty="0"/>
              <a:t>-Things;  a 32 bit RTOS from Alibaba</a:t>
            </a:r>
          </a:p>
          <a:p>
            <a:r>
              <a:rPr lang="en-US" sz="1600" dirty="0"/>
              <a:t>Ubiquitous AI </a:t>
            </a:r>
            <a:r>
              <a:rPr lang="en-US" sz="1600" dirty="0" err="1"/>
              <a:t>Corporation:TOPPERS-Pro</a:t>
            </a:r>
            <a:r>
              <a:rPr lang="en-US" sz="1600" dirty="0"/>
              <a:t>/ASP RTOS </a:t>
            </a:r>
          </a:p>
          <a:p>
            <a:endParaRPr lang="en-US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ACDFC-D37A-40CA-981F-FBEC999689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83300" y="1152525"/>
            <a:ext cx="3407017" cy="503872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Commercial SW</a:t>
            </a:r>
          </a:p>
          <a:p>
            <a:pPr lvl="1"/>
            <a:r>
              <a:rPr lang="en-US" sz="1800" dirty="0"/>
              <a:t>Lauterbach </a:t>
            </a:r>
          </a:p>
          <a:p>
            <a:pPr lvl="1"/>
            <a:r>
              <a:rPr lang="en-US" sz="1800" dirty="0" err="1"/>
              <a:t>Segger</a:t>
            </a:r>
            <a:endParaRPr lang="en-US" sz="1800" dirty="0"/>
          </a:p>
          <a:p>
            <a:pPr lvl="1"/>
            <a:r>
              <a:rPr lang="en-US" sz="1800" dirty="0"/>
              <a:t>IAR</a:t>
            </a:r>
          </a:p>
          <a:p>
            <a:pPr lvl="1"/>
            <a:r>
              <a:rPr lang="en-US" sz="1800" dirty="0" err="1"/>
              <a:t>Micrium</a:t>
            </a:r>
            <a:r>
              <a:rPr lang="en-US" sz="1800" dirty="0"/>
              <a:t> </a:t>
            </a:r>
          </a:p>
          <a:p>
            <a:pPr lvl="1"/>
            <a:r>
              <a:rPr lang="en-US" sz="1800" dirty="0" err="1"/>
              <a:t>ExpressLogic</a:t>
            </a:r>
            <a:r>
              <a:rPr lang="en-US" sz="1800" dirty="0"/>
              <a:t> </a:t>
            </a:r>
          </a:p>
          <a:p>
            <a:pPr lvl="1"/>
            <a:r>
              <a:rPr lang="en-US" sz="1800" dirty="0" err="1"/>
              <a:t>Ashling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8AE72-79DA-475C-AE02-7BAB015678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19B51A1E-902D-48AF-9020-955120F399B6}" type="slidenum">
              <a:rPr lang="en-US" b="1" i="1" noProof="0" smtClean="0"/>
              <a:pPr/>
              <a:t>7</a:t>
            </a:fld>
            <a:endParaRPr lang="en-US" b="1" i="1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E44E6C-ECD1-4DDB-997E-2304816D3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support</a:t>
            </a:r>
          </a:p>
        </p:txBody>
      </p:sp>
    </p:spTree>
    <p:extLst>
      <p:ext uri="{BB962C8B-B14F-4D97-AF65-F5344CB8AC3E}">
        <p14:creationId xmlns:p14="http://schemas.microsoft.com/office/powerpoint/2010/main" val="2566976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B6AAFA-38DA-46A2-AE94-F5CD91AC2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1681" y="1152000"/>
            <a:ext cx="2888086" cy="50400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FFCC66"/>
                </a:solidFill>
              </a:rPr>
              <a:t>RISC-V Alliances</a:t>
            </a:r>
          </a:p>
          <a:p>
            <a:r>
              <a:rPr lang="en-US" dirty="0"/>
              <a:t>Linux Foundation</a:t>
            </a:r>
          </a:p>
          <a:p>
            <a:r>
              <a:rPr lang="en-US" dirty="0"/>
              <a:t>Pakistan</a:t>
            </a:r>
          </a:p>
          <a:p>
            <a:r>
              <a:rPr lang="en-US" dirty="0"/>
              <a:t>RISC-V Japan Alliance</a:t>
            </a:r>
          </a:p>
          <a:p>
            <a:r>
              <a:rPr lang="en-US" dirty="0" err="1"/>
              <a:t>ChipsAlliance</a:t>
            </a:r>
            <a:r>
              <a:rPr lang="en-US" dirty="0"/>
              <a:t> </a:t>
            </a:r>
          </a:p>
          <a:p>
            <a:r>
              <a:rPr lang="en-US" dirty="0" err="1"/>
              <a:t>FOSSi</a:t>
            </a:r>
            <a:r>
              <a:rPr lang="en-US" dirty="0"/>
              <a:t> Foundation</a:t>
            </a:r>
          </a:p>
          <a:p>
            <a:r>
              <a:rPr lang="en-US" dirty="0"/>
              <a:t>RIOS Lab</a:t>
            </a:r>
          </a:p>
          <a:p>
            <a:r>
              <a:rPr lang="en-US" dirty="0"/>
              <a:t>Taiwan RISC-V Alliance (RVTA)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A8D1A-E573-444E-9CF1-AC48E11631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72250" y="1152525"/>
            <a:ext cx="5471208" cy="384773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FFCC66"/>
                </a:solidFill>
              </a:rPr>
              <a:t>Cores and SOCs</a:t>
            </a:r>
          </a:p>
          <a:p>
            <a:r>
              <a:rPr lang="en-US" dirty="0"/>
              <a:t>Rocket. UEC Pham Lab. 64-bit Rocket U5 Chip </a:t>
            </a:r>
          </a:p>
          <a:p>
            <a:r>
              <a:rPr lang="en-US" dirty="0"/>
              <a:t>BOOM from Berkeley</a:t>
            </a:r>
          </a:p>
          <a:p>
            <a:r>
              <a:rPr lang="en-US" dirty="0"/>
              <a:t>Ariane 64 bit CPU from ETH Zurich</a:t>
            </a:r>
          </a:p>
          <a:p>
            <a:r>
              <a:rPr lang="en-US" dirty="0"/>
              <a:t>Piccolo CPU for embedded and IOT from </a:t>
            </a:r>
            <a:r>
              <a:rPr lang="en-US" dirty="0" err="1"/>
              <a:t>Bluespec</a:t>
            </a:r>
            <a:endParaRPr lang="en-US" dirty="0"/>
          </a:p>
          <a:p>
            <a:r>
              <a:rPr lang="en-US" dirty="0"/>
              <a:t>Out-of-order superscalar processor RSD from University of Tokyo</a:t>
            </a:r>
          </a:p>
          <a:p>
            <a:r>
              <a:rPr lang="en-US" dirty="0"/>
              <a:t>Ibex 32 bit RISC-V CPU core from </a:t>
            </a:r>
            <a:r>
              <a:rPr lang="en-US" dirty="0" err="1"/>
              <a:t>lowRISC</a:t>
            </a:r>
            <a:endParaRPr lang="en-US" dirty="0"/>
          </a:p>
          <a:p>
            <a:r>
              <a:rPr lang="en-US" dirty="0" err="1"/>
              <a:t>SweRV</a:t>
            </a:r>
            <a:r>
              <a:rPr lang="en-US" dirty="0"/>
              <a:t> core open sourced from Western Digital</a:t>
            </a:r>
          </a:p>
          <a:p>
            <a:r>
              <a:rPr lang="en-US" dirty="0" err="1"/>
              <a:t>zGlue</a:t>
            </a:r>
            <a:r>
              <a:rPr lang="en-US" dirty="0"/>
              <a:t> release rapid turnaround </a:t>
            </a:r>
            <a:r>
              <a:rPr lang="en-US" dirty="0" err="1"/>
              <a:t>chiplet</a:t>
            </a:r>
            <a:r>
              <a:rPr lang="en-US" dirty="0"/>
              <a:t>-based GEM ASIC from </a:t>
            </a:r>
            <a:r>
              <a:rPr lang="en-US" dirty="0" err="1"/>
              <a:t>AntMicro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34F66-4EB0-43EC-AF17-0A7F679DBD0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19B51A1E-902D-48AF-9020-955120F399B6}" type="slidenum">
              <a:rPr lang="en-US" b="1" i="1" noProof="0" smtClean="0"/>
              <a:pPr/>
              <a:t>8</a:t>
            </a:fld>
            <a:endParaRPr lang="en-US" b="1" i="1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AEC8BE-E210-43BE-8D05-84FDEC7A3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community and marketplace of open hardware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B75A86-C656-47C8-9203-BDB084F3A5C7}"/>
              </a:ext>
            </a:extLst>
          </p:cNvPr>
          <p:cNvSpPr/>
          <p:nvPr/>
        </p:nvSpPr>
        <p:spPr>
          <a:xfrm>
            <a:off x="601682" y="4369443"/>
            <a:ext cx="4942592" cy="2488558"/>
          </a:xfrm>
          <a:prstGeom prst="rect">
            <a:avLst/>
          </a:prstGeom>
          <a:solidFill>
            <a:srgbClr val="FFCC66">
              <a:alpha val="80000"/>
            </a:srgbClr>
          </a:solidFill>
        </p:spPr>
        <p:txBody>
          <a:bodyPr wrap="square" tIns="182880" anchor="t" anchorCtr="0">
            <a:no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b="1" dirty="0"/>
              <a:t>RISC-V Cores </a:t>
            </a:r>
          </a:p>
          <a:p>
            <a:pPr marL="542925" lvl="1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RISC-V commercial IP core providers: </a:t>
            </a:r>
            <a:r>
              <a:rPr lang="en-US" sz="1600" dirty="0" err="1"/>
              <a:t>SiFive</a:t>
            </a:r>
            <a:r>
              <a:rPr lang="en-US" sz="1600" dirty="0"/>
              <a:t>, Andes Technology, </a:t>
            </a:r>
            <a:r>
              <a:rPr lang="en-US" sz="1600" dirty="0" err="1"/>
              <a:t>Codasip</a:t>
            </a:r>
            <a:r>
              <a:rPr lang="en-US" sz="1600" dirty="0"/>
              <a:t>, </a:t>
            </a:r>
            <a:r>
              <a:rPr lang="en-US" sz="1600" dirty="0" err="1"/>
              <a:t>Bluespec</a:t>
            </a:r>
            <a:r>
              <a:rPr lang="en-US" sz="1600" dirty="0"/>
              <a:t>, </a:t>
            </a:r>
            <a:r>
              <a:rPr lang="en-US" sz="1600" dirty="0" err="1"/>
              <a:t>Cortus</a:t>
            </a:r>
            <a:r>
              <a:rPr lang="en-US" sz="1600" dirty="0"/>
              <a:t>, </a:t>
            </a:r>
            <a:r>
              <a:rPr lang="en-US" sz="1600" dirty="0" err="1"/>
              <a:t>Cloudbear</a:t>
            </a:r>
            <a:r>
              <a:rPr lang="en-US" sz="1600" dirty="0"/>
              <a:t>, Nuclei</a:t>
            </a:r>
          </a:p>
          <a:p>
            <a:pPr marL="542925" lvl="1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In-house cores: Esperanto, Western Digital, NVIDIA, Alibaba</a:t>
            </a:r>
            <a:br>
              <a:rPr lang="en-US" sz="1600" dirty="0"/>
            </a:br>
            <a:endParaRPr lang="en-US" sz="1600" dirty="0"/>
          </a:p>
          <a:p>
            <a:pPr indent="-190500">
              <a:lnSpc>
                <a:spcPct val="90000"/>
              </a:lnSpc>
              <a:spcBef>
                <a:spcPts val="500"/>
              </a:spcBef>
            </a:pPr>
            <a:r>
              <a:rPr lang="en-US" sz="2000" b="1" dirty="0"/>
              <a:t>List online: www.riscv.org/risc-v-cores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77CD8C2-239B-47F5-8A76-B4DBB2672ECB}"/>
              </a:ext>
            </a:extLst>
          </p:cNvPr>
          <p:cNvSpPr txBox="1">
            <a:spLocks/>
          </p:cNvSpPr>
          <p:nvPr/>
        </p:nvSpPr>
        <p:spPr>
          <a:xfrm>
            <a:off x="3565003" y="1151250"/>
            <a:ext cx="3200399" cy="50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GB" dirty="0" err="1"/>
              <a:t>OpenForum</a:t>
            </a:r>
            <a:r>
              <a:rPr lang="en-GB" dirty="0"/>
              <a:t> Europe (OFE) </a:t>
            </a:r>
          </a:p>
          <a:p>
            <a:r>
              <a:rPr lang="en-GB" dirty="0" err="1"/>
              <a:t>GlobalPlatform</a:t>
            </a:r>
            <a:endParaRPr lang="en-US" dirty="0"/>
          </a:p>
          <a:p>
            <a:r>
              <a:rPr lang="en-US" dirty="0" err="1"/>
              <a:t>OpenHW</a:t>
            </a:r>
            <a:r>
              <a:rPr lang="en-US" dirty="0"/>
              <a:t> Group</a:t>
            </a:r>
          </a:p>
          <a:p>
            <a:r>
              <a:rPr lang="en-US" dirty="0"/>
              <a:t>CRVA (China)</a:t>
            </a:r>
          </a:p>
          <a:p>
            <a:r>
              <a:rPr lang="en-US" dirty="0"/>
              <a:t>CRVIC (China)</a:t>
            </a:r>
          </a:p>
          <a:p>
            <a:r>
              <a:rPr lang="en-US" dirty="0"/>
              <a:t>Beijing Open Source Silicon Innovation Center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55F167-3D12-4E87-A034-73B824F91D6A}"/>
              </a:ext>
            </a:extLst>
          </p:cNvPr>
          <p:cNvSpPr/>
          <p:nvPr/>
        </p:nvSpPr>
        <p:spPr>
          <a:xfrm>
            <a:off x="6915873" y="5066038"/>
            <a:ext cx="4288421" cy="1484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</a:rPr>
              <a:t>Additional open and proprietary</a:t>
            </a:r>
          </a:p>
          <a:p>
            <a:pPr marL="542925" lvl="1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prstClr val="white"/>
                </a:solidFill>
              </a:rPr>
              <a:t>SiFive</a:t>
            </a:r>
            <a:endParaRPr lang="en-US" sz="1600" dirty="0">
              <a:solidFill>
                <a:prstClr val="white"/>
              </a:solidFill>
            </a:endParaRPr>
          </a:p>
          <a:p>
            <a:pPr marL="542925" lvl="1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Andes</a:t>
            </a:r>
          </a:p>
          <a:p>
            <a:pPr marL="542925" lvl="1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Rumble Development</a:t>
            </a:r>
          </a:p>
          <a:p>
            <a:pPr marL="542925" lvl="1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Esperanto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5187DF-9018-4B99-B8EF-54B2E5C0C132}"/>
              </a:ext>
            </a:extLst>
          </p:cNvPr>
          <p:cNvSpPr/>
          <p:nvPr/>
        </p:nvSpPr>
        <p:spPr>
          <a:xfrm>
            <a:off x="9641711" y="5378971"/>
            <a:ext cx="2034966" cy="1171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lvl="1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prstClr val="white"/>
                </a:solidFill>
              </a:rPr>
              <a:t>Greenwaves</a:t>
            </a:r>
            <a:endParaRPr lang="en-US" sz="1600" dirty="0">
              <a:solidFill>
                <a:prstClr val="white"/>
              </a:solidFill>
            </a:endParaRPr>
          </a:p>
          <a:p>
            <a:pPr marL="542925" lvl="1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NXP</a:t>
            </a:r>
          </a:p>
          <a:p>
            <a:pPr marL="542925" lvl="1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prstClr val="white"/>
                </a:solidFill>
              </a:rPr>
              <a:t>GigaDevice</a:t>
            </a:r>
            <a:endParaRPr lang="en-US" sz="1600" dirty="0">
              <a:solidFill>
                <a:prstClr val="white"/>
              </a:solidFill>
            </a:endParaRPr>
          </a:p>
          <a:p>
            <a:pPr marL="542925" lvl="1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Microchip</a:t>
            </a:r>
          </a:p>
        </p:txBody>
      </p:sp>
    </p:spTree>
    <p:extLst>
      <p:ext uri="{BB962C8B-B14F-4D97-AF65-F5344CB8AC3E}">
        <p14:creationId xmlns:p14="http://schemas.microsoft.com/office/powerpoint/2010/main" val="1609629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38556A-138A-4BB2-B453-BD69F5387A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92D050"/>
                </a:solidFill>
              </a:rPr>
              <a:t>Embedded World (Feb 2020 Nuremberg)</a:t>
            </a:r>
          </a:p>
          <a:p>
            <a:pPr marL="0" indent="0">
              <a:buNone/>
            </a:pPr>
            <a:r>
              <a:rPr lang="en-US" dirty="0"/>
              <a:t>Pavilion of numerous RISC-V members, talks, reception</a:t>
            </a:r>
          </a:p>
          <a:p>
            <a:pPr marL="0" indent="0">
              <a:buNone/>
            </a:pPr>
            <a:r>
              <a:rPr lang="en-US" dirty="0"/>
              <a:t>https://www.embedded-world.de/en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b="1" dirty="0">
                <a:solidFill>
                  <a:srgbClr val="92D050"/>
                </a:solidFill>
              </a:rPr>
              <a:t>First EPI forum Paris (Mar 2020 Paris)</a:t>
            </a:r>
          </a:p>
          <a:p>
            <a:pPr marL="0" indent="0">
              <a:buNone/>
            </a:pPr>
            <a:r>
              <a:rPr lang="en-US" dirty="0"/>
              <a:t>Discussions and speakers on progress of the first year of the European Processor Initiative.</a:t>
            </a:r>
          </a:p>
          <a:p>
            <a:pPr marL="0" indent="0">
              <a:buNone/>
            </a:pPr>
            <a:r>
              <a:rPr lang="en-US" dirty="0"/>
              <a:t>https://www.european-processor-initiative.eu/event/first-epi-forum/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b="1" dirty="0">
                <a:solidFill>
                  <a:srgbClr val="92D050"/>
                </a:solidFill>
              </a:rPr>
              <a:t>Supercomputing Frontiers (Mar 2020 Warsaw) </a:t>
            </a:r>
          </a:p>
          <a:p>
            <a:pPr marL="0" indent="0">
              <a:buNone/>
            </a:pPr>
            <a:r>
              <a:rPr lang="en-US" dirty="0"/>
              <a:t>Trends and innovations in high performance computing and computational science. </a:t>
            </a:r>
          </a:p>
          <a:p>
            <a:pPr marL="0" indent="0">
              <a:buNone/>
            </a:pPr>
            <a:r>
              <a:rPr lang="en-US" dirty="0"/>
              <a:t>https://supercomputingfrontiers.eu/2020/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970688-98AA-412F-BEB7-D5939E9032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err="1">
                <a:solidFill>
                  <a:srgbClr val="92D050"/>
                </a:solidFill>
              </a:rPr>
              <a:t>FOSSistanbul</a:t>
            </a:r>
            <a:r>
              <a:rPr lang="en-US" sz="2000" b="1" dirty="0">
                <a:solidFill>
                  <a:srgbClr val="92D050"/>
                </a:solidFill>
              </a:rPr>
              <a:t> (Mar 2020 Istanbul)</a:t>
            </a:r>
          </a:p>
          <a:p>
            <a:pPr marL="0" indent="0">
              <a:buNone/>
            </a:pPr>
            <a:r>
              <a:rPr lang="en-US" dirty="0"/>
              <a:t>Free and open source Silicon discussions and talks. </a:t>
            </a:r>
          </a:p>
          <a:p>
            <a:pPr marL="0" indent="0">
              <a:buNone/>
            </a:pPr>
            <a:r>
              <a:rPr lang="en-US" dirty="0"/>
              <a:t>http://fossi-foundation.org/fossistanbul/</a:t>
            </a:r>
          </a:p>
          <a:p>
            <a:pPr marL="0" indent="0">
              <a:buNone/>
            </a:pPr>
            <a:endParaRPr lang="en-US" sz="2000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92D050"/>
                </a:solidFill>
              </a:rPr>
              <a:t>ISS Europe (Apr 2020 Brussels)</a:t>
            </a:r>
          </a:p>
          <a:p>
            <a:pPr marL="0" indent="0">
              <a:buNone/>
            </a:pPr>
            <a:r>
              <a:rPr lang="en-US" dirty="0"/>
              <a:t>Semiconductors Enabling a Digital, Secure and Sustainable Future</a:t>
            </a:r>
          </a:p>
          <a:p>
            <a:pPr marL="0" indent="0">
              <a:buNone/>
            </a:pPr>
            <a:r>
              <a:rPr lang="en-US" dirty="0"/>
              <a:t>https://www.semi.org/eu/connect/events/Industry-Strategy-Symposium-Europe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>
                <a:solidFill>
                  <a:srgbClr val="92D050"/>
                </a:solidFill>
              </a:rPr>
              <a:t>DV Con Europe (Oct 2020 Munich)</a:t>
            </a:r>
          </a:p>
          <a:p>
            <a:pPr marL="0" indent="0">
              <a:buNone/>
            </a:pPr>
            <a:r>
              <a:rPr lang="en-US" dirty="0"/>
              <a:t>Tutorial on RISC-V Design and Verification </a:t>
            </a:r>
          </a:p>
          <a:p>
            <a:pPr marL="0" indent="0">
              <a:buNone/>
            </a:pPr>
            <a:r>
              <a:rPr lang="en-US" dirty="0"/>
              <a:t>https://dvcon-europe.org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579F3F-3C1C-4E49-9763-C5CDC532335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19B51A1E-902D-48AF-9020-955120F399B6}" type="slidenum">
              <a:rPr lang="en-US" b="1" i="1" noProof="0" smtClean="0"/>
              <a:pPr/>
              <a:t>9</a:t>
            </a:fld>
            <a:endParaRPr lang="en-US" b="1" i="1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FA733C8-0AE2-493A-B4FF-97F6B0DB4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Europe Events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3293BB-47C1-4CDA-9D99-FDE0BB16744F}"/>
              </a:ext>
            </a:extLst>
          </p:cNvPr>
          <p:cNvSpPr txBox="1"/>
          <p:nvPr/>
        </p:nvSpPr>
        <p:spPr>
          <a:xfrm>
            <a:off x="5422960" y="6040120"/>
            <a:ext cx="6761480" cy="816072"/>
          </a:xfrm>
          <a:prstGeom prst="rect">
            <a:avLst/>
          </a:prstGeom>
          <a:solidFill>
            <a:srgbClr val="008000"/>
          </a:solidFill>
        </p:spPr>
        <p:txBody>
          <a:bodyPr wrap="square" lIns="182880" rIns="182880" rtlCol="0" anchor="ctr" anchorCtr="0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More to be confirmed!</a:t>
            </a:r>
          </a:p>
          <a:p>
            <a:r>
              <a:rPr lang="en-US" dirty="0">
                <a:solidFill>
                  <a:schemeClr val="bg1"/>
                </a:solidFill>
              </a:rPr>
              <a:t>Events are currently being added to the </a:t>
            </a: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www.riscv.org</a:t>
            </a:r>
            <a:r>
              <a:rPr lang="en-US" dirty="0">
                <a:solidFill>
                  <a:schemeClr val="bg1"/>
                </a:solidFill>
              </a:rPr>
              <a:t> website</a:t>
            </a:r>
          </a:p>
        </p:txBody>
      </p:sp>
    </p:spTree>
    <p:extLst>
      <p:ext uri="{BB962C8B-B14F-4D97-AF65-F5344CB8AC3E}">
        <p14:creationId xmlns:p14="http://schemas.microsoft.com/office/powerpoint/2010/main" val="4149772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Theme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">
          <a:solidFill>
            <a:schemeClr val="bg1"/>
          </a:solidFill>
        </a:ln>
        <a:effectLst>
          <a:glow rad="165100">
            <a:schemeClr val="bg1">
              <a:alpha val="9000"/>
            </a:schemeClr>
          </a:glo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em pitch deck.potx" id="{007A4A51-4FFC-4105-B3D8-61FC23843082}" vid="{F1F7DFAD-69C8-483C-AAF4-70218CA2668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tf12041065</Template>
  <TotalTime>0</TotalTime>
  <Words>1553</Words>
  <Application>Microsoft Office PowerPoint</Application>
  <PresentationFormat>Widescreen</PresentationFormat>
  <Paragraphs>195</Paragraphs>
  <Slides>10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Corbel</vt:lpstr>
      <vt:lpstr>Times New Roman</vt:lpstr>
      <vt:lpstr>Office Theme</vt:lpstr>
      <vt:lpstr>1_Office Theme</vt:lpstr>
      <vt:lpstr>Mission Possible</vt:lpstr>
      <vt:lpstr>Global  innovation  Global collaboration</vt:lpstr>
      <vt:lpstr> </vt:lpstr>
      <vt:lpstr>RISC-V Europe leadership</vt:lpstr>
      <vt:lpstr>Industry leverage of RISC-V</vt:lpstr>
      <vt:lpstr>Functional innovation on RISC-V</vt:lpstr>
      <vt:lpstr>Software support</vt:lpstr>
      <vt:lpstr>The community and marketplace of open hardware</vt:lpstr>
      <vt:lpstr>2020 Europe Events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2019-10-28T16:35:29Z</dcterms:created>
  <dcterms:modified xsi:type="dcterms:W3CDTF">2020-01-27T20:30:44Z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2019-06-10T18:54:17.9176888Z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604252e0-c095-4a65-9a87-6891dd7e7adc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